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 id="2147483678" r:id="rId3"/>
  </p:sldMasterIdLst>
  <p:notesMasterIdLst>
    <p:notesMasterId r:id="rId11"/>
  </p:notesMasterIdLst>
  <p:sldIdLst>
    <p:sldId id="258" r:id="rId4"/>
    <p:sldId id="858" r:id="rId5"/>
    <p:sldId id="873" r:id="rId6"/>
    <p:sldId id="874" r:id="rId7"/>
    <p:sldId id="875" r:id="rId8"/>
    <p:sldId id="853" r:id="rId9"/>
    <p:sldId id="87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2716" autoAdjust="0"/>
  </p:normalViewPr>
  <p:slideViewPr>
    <p:cSldViewPr snapToGrid="0">
      <p:cViewPr varScale="1">
        <p:scale>
          <a:sx n="83" d="100"/>
          <a:sy n="83" d="100"/>
        </p:scale>
        <p:origin x="16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D84309-32A3-4708-9CB7-4DAFA55196E6}" type="datetimeFigureOut">
              <a:rPr lang="en-GB" smtClean="0"/>
              <a:t>29/01/2024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BD6C79-5983-414B-9DA5-E5100129B2A0}" type="slidenum">
              <a:rPr lang="en-GB" smtClean="0"/>
              <a:t>‹#›</a:t>
            </a:fld>
            <a:endParaRPr lang="en-GB"/>
          </a:p>
        </p:txBody>
      </p:sp>
    </p:spTree>
    <p:extLst>
      <p:ext uri="{BB962C8B-B14F-4D97-AF65-F5344CB8AC3E}">
        <p14:creationId xmlns:p14="http://schemas.microsoft.com/office/powerpoint/2010/main" val="1453636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FFAC8BB-9822-455F-AC19-6B8026BBFF8A}" type="slidenum">
              <a:rPr lang="en-GB" smtClean="0"/>
              <a:t>1</a:t>
            </a:fld>
            <a:endParaRPr lang="en-GB" dirty="0"/>
          </a:p>
        </p:txBody>
      </p:sp>
    </p:spTree>
    <p:extLst>
      <p:ext uri="{BB962C8B-B14F-4D97-AF65-F5344CB8AC3E}">
        <p14:creationId xmlns:p14="http://schemas.microsoft.com/office/powerpoint/2010/main" val="1550725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a:p>
            <a:endParaRPr lang="en-GB" dirty="0"/>
          </a:p>
          <a:p>
            <a:endParaRPr lang="en-GB" altLang="en-US" dirty="0">
              <a:latin typeface="Arial" panose="020B0604020202020204" pitchFamily="34" charset="0"/>
            </a:endParaRPr>
          </a:p>
          <a:p>
            <a:endParaRPr lang="en-GB" altLang="en-US" dirty="0">
              <a:latin typeface="Arial" panose="020B0604020202020204" pitchFamily="34" charset="0"/>
            </a:endParaRPr>
          </a:p>
          <a:p>
            <a:endParaRPr lang="en-GB" altLang="en-US" dirty="0">
              <a:latin typeface="Arial" panose="020B0604020202020204" pitchFamily="34" charset="0"/>
            </a:endParaRPr>
          </a:p>
          <a:p>
            <a:endParaRPr lang="en-GB" altLang="en-US" dirty="0">
              <a:latin typeface="Arial" panose="020B0604020202020204" pitchFamily="34" charset="0"/>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2"/>
                </a:solidFill>
                <a:latin typeface="Verdana" panose="020B0604030504040204" pitchFamily="34" charset="0"/>
                <a:cs typeface="Arial" panose="020B0604020202020204" pitchFamily="34" charset="0"/>
              </a:defRPr>
            </a:lvl1pPr>
            <a:lvl2pPr marL="742950" indent="-285750">
              <a:defRPr sz="3600">
                <a:solidFill>
                  <a:schemeClr val="tx2"/>
                </a:solidFill>
                <a:latin typeface="Verdana" panose="020B0604030504040204" pitchFamily="34" charset="0"/>
                <a:cs typeface="Arial" panose="020B0604020202020204" pitchFamily="34" charset="0"/>
              </a:defRPr>
            </a:lvl2pPr>
            <a:lvl3pPr marL="1143000" indent="-228600">
              <a:defRPr sz="3600">
                <a:solidFill>
                  <a:schemeClr val="tx2"/>
                </a:solidFill>
                <a:latin typeface="Verdana" panose="020B0604030504040204" pitchFamily="34" charset="0"/>
                <a:cs typeface="Arial" panose="020B0604020202020204" pitchFamily="34" charset="0"/>
              </a:defRPr>
            </a:lvl3pPr>
            <a:lvl4pPr marL="1600200" indent="-228600">
              <a:defRPr sz="3600">
                <a:solidFill>
                  <a:schemeClr val="tx2"/>
                </a:solidFill>
                <a:latin typeface="Verdana" panose="020B0604030504040204" pitchFamily="34" charset="0"/>
                <a:cs typeface="Arial" panose="020B0604020202020204" pitchFamily="34" charset="0"/>
              </a:defRPr>
            </a:lvl4pPr>
            <a:lvl5pPr marL="2057400" indent="-228600">
              <a:defRPr sz="3600">
                <a:solidFill>
                  <a:schemeClr val="tx2"/>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6887DBF2-F187-4BB6-AB19-44FAF1A5320A}" type="slidenum">
              <a:rPr kumimoji="0" lang="en-GB"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89920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a:p>
            <a:endParaRPr lang="en-GB" dirty="0"/>
          </a:p>
          <a:p>
            <a:endParaRPr lang="en-GB" altLang="en-US" dirty="0">
              <a:latin typeface="Arial" panose="020B0604020202020204" pitchFamily="34" charset="0"/>
            </a:endParaRPr>
          </a:p>
          <a:p>
            <a:endParaRPr lang="en-GB" altLang="en-US" dirty="0">
              <a:latin typeface="Arial" panose="020B0604020202020204" pitchFamily="34" charset="0"/>
            </a:endParaRPr>
          </a:p>
          <a:p>
            <a:endParaRPr lang="en-GB" altLang="en-US" dirty="0">
              <a:latin typeface="Arial" panose="020B0604020202020204" pitchFamily="34" charset="0"/>
            </a:endParaRPr>
          </a:p>
          <a:p>
            <a:endParaRPr lang="en-GB" altLang="en-US" dirty="0">
              <a:latin typeface="Arial" panose="020B0604020202020204" pitchFamily="34" charset="0"/>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2"/>
                </a:solidFill>
                <a:latin typeface="Verdana" panose="020B0604030504040204" pitchFamily="34" charset="0"/>
                <a:cs typeface="Arial" panose="020B0604020202020204" pitchFamily="34" charset="0"/>
              </a:defRPr>
            </a:lvl1pPr>
            <a:lvl2pPr marL="742950" indent="-285750">
              <a:defRPr sz="3600">
                <a:solidFill>
                  <a:schemeClr val="tx2"/>
                </a:solidFill>
                <a:latin typeface="Verdana" panose="020B0604030504040204" pitchFamily="34" charset="0"/>
                <a:cs typeface="Arial" panose="020B0604020202020204" pitchFamily="34" charset="0"/>
              </a:defRPr>
            </a:lvl2pPr>
            <a:lvl3pPr marL="1143000" indent="-228600">
              <a:defRPr sz="3600">
                <a:solidFill>
                  <a:schemeClr val="tx2"/>
                </a:solidFill>
                <a:latin typeface="Verdana" panose="020B0604030504040204" pitchFamily="34" charset="0"/>
                <a:cs typeface="Arial" panose="020B0604020202020204" pitchFamily="34" charset="0"/>
              </a:defRPr>
            </a:lvl3pPr>
            <a:lvl4pPr marL="1600200" indent="-228600">
              <a:defRPr sz="3600">
                <a:solidFill>
                  <a:schemeClr val="tx2"/>
                </a:solidFill>
                <a:latin typeface="Verdana" panose="020B0604030504040204" pitchFamily="34" charset="0"/>
                <a:cs typeface="Arial" panose="020B0604020202020204" pitchFamily="34" charset="0"/>
              </a:defRPr>
            </a:lvl4pPr>
            <a:lvl5pPr marL="2057400" indent="-228600">
              <a:defRPr sz="3600">
                <a:solidFill>
                  <a:schemeClr val="tx2"/>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6887DBF2-F187-4BB6-AB19-44FAF1A5320A}" type="slidenum">
              <a:rPr kumimoji="0" lang="en-GB"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69941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a:p>
            <a:endParaRPr lang="en-GB" dirty="0"/>
          </a:p>
          <a:p>
            <a:endParaRPr lang="en-GB" altLang="en-US" dirty="0">
              <a:latin typeface="Arial" panose="020B0604020202020204" pitchFamily="34" charset="0"/>
            </a:endParaRPr>
          </a:p>
          <a:p>
            <a:endParaRPr lang="en-GB" altLang="en-US" dirty="0">
              <a:latin typeface="Arial" panose="020B0604020202020204" pitchFamily="34" charset="0"/>
            </a:endParaRPr>
          </a:p>
          <a:p>
            <a:endParaRPr lang="en-GB" altLang="en-US" dirty="0">
              <a:latin typeface="Arial" panose="020B0604020202020204" pitchFamily="34" charset="0"/>
            </a:endParaRPr>
          </a:p>
          <a:p>
            <a:endParaRPr lang="en-GB" altLang="en-US" dirty="0">
              <a:latin typeface="Arial" panose="020B0604020202020204" pitchFamily="34" charset="0"/>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2"/>
                </a:solidFill>
                <a:latin typeface="Verdana" panose="020B0604030504040204" pitchFamily="34" charset="0"/>
                <a:cs typeface="Arial" panose="020B0604020202020204" pitchFamily="34" charset="0"/>
              </a:defRPr>
            </a:lvl1pPr>
            <a:lvl2pPr marL="742950" indent="-285750">
              <a:defRPr sz="3600">
                <a:solidFill>
                  <a:schemeClr val="tx2"/>
                </a:solidFill>
                <a:latin typeface="Verdana" panose="020B0604030504040204" pitchFamily="34" charset="0"/>
                <a:cs typeface="Arial" panose="020B0604020202020204" pitchFamily="34" charset="0"/>
              </a:defRPr>
            </a:lvl2pPr>
            <a:lvl3pPr marL="1143000" indent="-228600">
              <a:defRPr sz="3600">
                <a:solidFill>
                  <a:schemeClr val="tx2"/>
                </a:solidFill>
                <a:latin typeface="Verdana" panose="020B0604030504040204" pitchFamily="34" charset="0"/>
                <a:cs typeface="Arial" panose="020B0604020202020204" pitchFamily="34" charset="0"/>
              </a:defRPr>
            </a:lvl3pPr>
            <a:lvl4pPr marL="1600200" indent="-228600">
              <a:defRPr sz="3600">
                <a:solidFill>
                  <a:schemeClr val="tx2"/>
                </a:solidFill>
                <a:latin typeface="Verdana" panose="020B0604030504040204" pitchFamily="34" charset="0"/>
                <a:cs typeface="Arial" panose="020B0604020202020204" pitchFamily="34" charset="0"/>
              </a:defRPr>
            </a:lvl4pPr>
            <a:lvl5pPr marL="2057400" indent="-228600">
              <a:defRPr sz="3600">
                <a:solidFill>
                  <a:schemeClr val="tx2"/>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6887DBF2-F187-4BB6-AB19-44FAF1A5320A}" type="slidenum">
              <a:rPr kumimoji="0" lang="en-GB"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24016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a:p>
            <a:endParaRPr lang="en-GB" dirty="0"/>
          </a:p>
          <a:p>
            <a:endParaRPr lang="en-GB" altLang="en-US" dirty="0">
              <a:latin typeface="Arial" panose="020B0604020202020204" pitchFamily="34" charset="0"/>
            </a:endParaRPr>
          </a:p>
          <a:p>
            <a:endParaRPr lang="en-GB"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accent5">
                    <a:lumMod val="75000"/>
                  </a:schemeClr>
                </a:solidFill>
              </a:rPr>
              <a:t>RAG response plan, which is a traffic light system which enables ongoing safeguarding with partner agencies to help support victims:</a:t>
            </a:r>
          </a:p>
          <a:p>
            <a:endParaRPr lang="en-GB" altLang="en-US" dirty="0">
              <a:latin typeface="Arial" panose="020B0604020202020204" pitchFamily="34" charset="0"/>
            </a:endParaRPr>
          </a:p>
          <a:p>
            <a:endParaRPr lang="en-GB" altLang="en-US" dirty="0">
              <a:latin typeface="Arial" panose="020B0604020202020204" pitchFamily="34" charset="0"/>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2"/>
                </a:solidFill>
                <a:latin typeface="Verdana" panose="020B0604030504040204" pitchFamily="34" charset="0"/>
                <a:cs typeface="Arial" panose="020B0604020202020204" pitchFamily="34" charset="0"/>
              </a:defRPr>
            </a:lvl1pPr>
            <a:lvl2pPr marL="742950" indent="-285750">
              <a:defRPr sz="3600">
                <a:solidFill>
                  <a:schemeClr val="tx2"/>
                </a:solidFill>
                <a:latin typeface="Verdana" panose="020B0604030504040204" pitchFamily="34" charset="0"/>
                <a:cs typeface="Arial" panose="020B0604020202020204" pitchFamily="34" charset="0"/>
              </a:defRPr>
            </a:lvl2pPr>
            <a:lvl3pPr marL="1143000" indent="-228600">
              <a:defRPr sz="3600">
                <a:solidFill>
                  <a:schemeClr val="tx2"/>
                </a:solidFill>
                <a:latin typeface="Verdana" panose="020B0604030504040204" pitchFamily="34" charset="0"/>
                <a:cs typeface="Arial" panose="020B0604020202020204" pitchFamily="34" charset="0"/>
              </a:defRPr>
            </a:lvl3pPr>
            <a:lvl4pPr marL="1600200" indent="-228600">
              <a:defRPr sz="3600">
                <a:solidFill>
                  <a:schemeClr val="tx2"/>
                </a:solidFill>
                <a:latin typeface="Verdana" panose="020B0604030504040204" pitchFamily="34" charset="0"/>
                <a:cs typeface="Arial" panose="020B0604020202020204" pitchFamily="34" charset="0"/>
              </a:defRPr>
            </a:lvl4pPr>
            <a:lvl5pPr marL="2057400" indent="-228600">
              <a:defRPr sz="3600">
                <a:solidFill>
                  <a:schemeClr val="tx2"/>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6887DBF2-F187-4BB6-AB19-44FAF1A5320A}" type="slidenum">
              <a:rPr kumimoji="0" lang="en-GB"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34914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200" dirty="0">
                <a:solidFill>
                  <a:srgbClr val="0070C0"/>
                </a:solidFill>
                <a:effectLst/>
                <a:latin typeface="Calibri" panose="020F0502020204030204" pitchFamily="34" charset="0"/>
                <a:ea typeface="Calibri" panose="020F0502020204030204" pitchFamily="34" charset="0"/>
              </a:rPr>
              <a:t> </a:t>
            </a:r>
            <a:endParaRPr lang="en-GB" sz="1200" dirty="0">
              <a:effectLst/>
              <a:latin typeface="Calibri" panose="020F0502020204030204" pitchFamily="34" charset="0"/>
              <a:ea typeface="Calibri" panose="020F0502020204030204" pitchFamily="34" charset="0"/>
            </a:endParaRPr>
          </a:p>
          <a:p>
            <a:r>
              <a:rPr lang="en-GB" sz="1200" dirty="0">
                <a:solidFill>
                  <a:srgbClr val="0070C0"/>
                </a:solidFill>
                <a:effectLst/>
                <a:latin typeface="Calibri" panose="020F0502020204030204" pitchFamily="34" charset="0"/>
                <a:ea typeface="Calibri" panose="020F0502020204030204" pitchFamily="34" charset="0"/>
              </a:rPr>
              <a:t>It’s difficult to say how prevalent use of specific legislation is for cuckooing, mainly because forces do not record that information in a searchable format. As cuckooing is not an offence, crimes or crime related occurrences linked to cuckooing could be recorded as numerous different offences / themes – </a:t>
            </a:r>
            <a:r>
              <a:rPr lang="en-GB" sz="1200" dirty="0" err="1">
                <a:solidFill>
                  <a:srgbClr val="0070C0"/>
                </a:solidFill>
                <a:effectLst/>
                <a:latin typeface="Calibri" panose="020F0502020204030204" pitchFamily="34" charset="0"/>
                <a:ea typeface="Calibri" panose="020F0502020204030204" pitchFamily="34" charset="0"/>
              </a:rPr>
              <a:t>eg</a:t>
            </a:r>
            <a:r>
              <a:rPr lang="en-GB" sz="1200" dirty="0">
                <a:solidFill>
                  <a:srgbClr val="0070C0"/>
                </a:solidFill>
                <a:effectLst/>
                <a:latin typeface="Calibri" panose="020F0502020204030204" pitchFamily="34" charset="0"/>
                <a:ea typeface="Calibri" panose="020F0502020204030204" pitchFamily="34" charset="0"/>
              </a:rPr>
              <a:t>, ASB, criminal damage, assault, burglary etc…. I have worked with some forces to encourage them to start capturing that sort of data, but they are not mandated to do so. </a:t>
            </a:r>
            <a:endParaRPr lang="en-GB" altLang="en-US" dirty="0"/>
          </a:p>
          <a:p>
            <a:endParaRPr lang="en-GB" dirty="0"/>
          </a:p>
          <a:p>
            <a:endParaRPr lang="en-GB" dirty="0"/>
          </a:p>
          <a:p>
            <a:pPr marL="342900" lvl="0" indent="-342900">
              <a:buFont typeface="Arial" panose="020B0604020202020204" pitchFamily="34" charset="0"/>
              <a:buChar char="•"/>
              <a:tabLst>
                <a:tab pos="457200" algn="l"/>
              </a:tabLst>
            </a:pP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Closure Orders </a:t>
            </a:r>
            <a:r>
              <a:rPr lang="en-US"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S76 Anti-social </a:t>
            </a:r>
            <a:r>
              <a:rPr lang="en-US" sz="1800" b="1" dirty="0" err="1">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Behaviour</a:t>
            </a: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Crime and Policing Act 2014</a:t>
            </a:r>
            <a:r>
              <a:rPr lang="en-US"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 Issuing of closure notices in respect of premises associated with nuisance or disorder (can apply to cuckooed premises). The NCLCC generally encourages partial closure orders so that the cuckooed victim can remain in their home.</a:t>
            </a:r>
            <a:endPar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Community Protection Notices </a:t>
            </a:r>
            <a:r>
              <a:rPr lang="en-US"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S43 Anti-social </a:t>
            </a:r>
            <a:r>
              <a:rPr lang="en-US" sz="1800" b="1" dirty="0" err="1">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Behaviour</a:t>
            </a: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Crime and Policing Act 2014</a:t>
            </a:r>
            <a:r>
              <a:rPr lang="en-US"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 issued by constable / local authority where there is persistent unreasonable anti-social </a:t>
            </a:r>
            <a:r>
              <a:rPr lang="en-US" sz="1800" dirty="0" err="1">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behaviour</a:t>
            </a:r>
            <a:r>
              <a:rPr lang="en-US"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that has a detrimental effect on the local community’s quality of life. (Written warning must be issued first). Requires an individual to act, or prohibit them from acting as described in the notice. </a:t>
            </a:r>
            <a:endPar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Modern Slavery Act 2015 </a:t>
            </a:r>
            <a:r>
              <a:rPr lang="en-US"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Could be suitable in some situations and most likely Section 1 in respect of holding the tenant in slavery, servitude, forced or compulsory </a:t>
            </a:r>
            <a:r>
              <a:rPr lang="en-US" sz="1800" dirty="0" err="1">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labour</a:t>
            </a:r>
            <a:r>
              <a:rPr lang="en-US"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This is likely to rely upon victim testimony unless sufficient evidence exists to pursue an evidence led prosecution. There have been a couple of charges that we are aware of under Sect 1 for cuckooing related offences. There is a current Humberside case seeking to pursue a Sect 1 prosecution against offenders for cuckooing a vulnerable adult. Section 2 might be considered when juvenile runners for example are located in a cuckooed property. There is a possibility in the latter example that the tenant could be prosecuted for harboring or receiving a juvenile runner in their property. Notably, in Op </a:t>
            </a:r>
            <a:r>
              <a:rPr lang="en-US" sz="1800" dirty="0" err="1">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Tyllian</a:t>
            </a:r>
            <a:r>
              <a:rPr lang="en-US"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(North Wales County Lines case) a number of ‘cuckooed’ individuals were prosecuted in these circumstances – it was considered that there was a public interest to do so. </a:t>
            </a:r>
            <a:endPar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Section 8 </a:t>
            </a:r>
            <a:r>
              <a:rPr lang="en-US" sz="1800" b="1" dirty="0" err="1">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Misue</a:t>
            </a: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of Drugs Act </a:t>
            </a:r>
            <a:r>
              <a:rPr lang="en-GB"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GB" sz="1800" dirty="0" err="1">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Occuipers</a:t>
            </a:r>
            <a:r>
              <a:rPr lang="en-GB"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etc, of premises to be punishable for permitting certain activities to take place there. A person commits and offence if, being the occupier or concerned in the management of any premises, he knowingly permits or suffers any of the following activities to take place on those premises, that is to say (a) producing or attempting to produce a controlled drug in contravention of Section 4(1) of this act; (b) supplying or attempting to supply a controlled drug to another in contravention of Sect 4(1) of this Act, or offering to supply a controlled drug to another in contravention of subsection 4(1); (c) preparing opium for smoking; (d) smoking cannabis, cannabis resin or prepared opium. </a:t>
            </a:r>
            <a:endPar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US" sz="1800" dirty="0">
                <a:solidFill>
                  <a:srgbClr val="0070C0"/>
                </a:solidFill>
                <a:effectLst/>
                <a:latin typeface="Calibri" panose="020F0502020204030204" pitchFamily="34" charset="0"/>
                <a:ea typeface="Calibri" panose="020F0502020204030204" pitchFamily="34" charset="0"/>
              </a:rPr>
              <a:t>This legislation provides police with powers to issue warning notices, which if breached create an offence</a:t>
            </a:r>
            <a:r>
              <a:rPr lang="en-GB" sz="1800" dirty="0">
                <a:solidFill>
                  <a:srgbClr val="0070C0"/>
                </a:solidFill>
                <a:effectLst/>
                <a:latin typeface="Calibri" panose="020F0502020204030204" pitchFamily="34" charset="0"/>
                <a:ea typeface="Calibri" panose="020F0502020204030204" pitchFamily="34" charset="0"/>
              </a:rPr>
              <a:t>. They might be considered punitive against cuckooed victims but some forces who have used them claim that they have the desired effect of moving the </a:t>
            </a:r>
            <a:r>
              <a:rPr lang="en-GB" sz="1800" dirty="0" err="1">
                <a:solidFill>
                  <a:srgbClr val="0070C0"/>
                </a:solidFill>
                <a:effectLst/>
                <a:latin typeface="Calibri" panose="020F0502020204030204" pitchFamily="34" charset="0"/>
                <a:ea typeface="Calibri" panose="020F0502020204030204" pitchFamily="34" charset="0"/>
              </a:rPr>
              <a:t>cuckooers</a:t>
            </a:r>
            <a:r>
              <a:rPr lang="en-GB" sz="1800" dirty="0">
                <a:solidFill>
                  <a:srgbClr val="0070C0"/>
                </a:solidFill>
                <a:effectLst/>
                <a:latin typeface="Calibri" panose="020F0502020204030204" pitchFamily="34" charset="0"/>
                <a:ea typeface="Calibri" panose="020F0502020204030204" pitchFamily="34" charset="0"/>
              </a:rPr>
              <a:t> on by providing the tenant with a piece of paper they can show to their exploiters. </a:t>
            </a:r>
            <a:endParaRPr lang="en-GB" sz="1800" dirty="0">
              <a:effectLst/>
              <a:latin typeface="Calibri" panose="020F0502020204030204" pitchFamily="34" charset="0"/>
              <a:ea typeface="Calibri" panose="020F0502020204030204" pitchFamily="34" charset="0"/>
            </a:endParaRPr>
          </a:p>
          <a:p>
            <a:pPr marL="342900" lvl="0" indent="-342900">
              <a:buFont typeface="Arial" panose="020B0604020202020204" pitchFamily="34" charset="0"/>
              <a:buChar char="•"/>
              <a:tabLst>
                <a:tab pos="457200" algn="l"/>
              </a:tabLst>
            </a:pPr>
            <a:r>
              <a:rPr lang="en-GB"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Section 19 Misuse of Drugs Act 1971</a:t>
            </a:r>
            <a:r>
              <a:rPr lang="en-GB"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 Create an offence of inciting anyone to commit an offence under the Misuse of Drugs Act. This could be suitable legislation to use against exploiters in addition to other Misuse of Drugs Act offences and could enhance sentencing opportunities. </a:t>
            </a:r>
            <a:endPar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Serious Crime Act 2007 – Sections 44/45 and 46</a:t>
            </a:r>
            <a:r>
              <a:rPr lang="en-GB"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 Encouraging or inciting a serious offence. Serious offences include drugs trafficking offences and therefore this could be suitable legislation to prosecute exploiters under if sufficient evidence exists. This could lead to enhanced sentencing and also potential for Serious Crime Prevention Orders on conviction. </a:t>
            </a:r>
            <a:endPar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Participating in the activities of an </a:t>
            </a:r>
            <a:r>
              <a:rPr lang="en-US" sz="1800" b="1" dirty="0" err="1">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organised</a:t>
            </a: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crime group; S45 Serious Crime Act 2015 </a:t>
            </a:r>
            <a:r>
              <a:rPr lang="en-US"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Creates a criminal offence whereby a person participates in activities advancing the criminality of an OCG or deliberately assists an OCG by not acting. The suspect must know or </a:t>
            </a:r>
            <a:r>
              <a:rPr lang="en-US" sz="1800" i="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reasonably suspect </a:t>
            </a:r>
            <a:r>
              <a:rPr lang="en-US"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that their actions will help an OCG (e.g. could apply to couriers who deny knowledge of what they are couriering). This legislation is more likely to be used to prosecute a tenant who allows their property to be used to facilitate county lines, but might be suitable in some circumstances (not all suspected cuckooed victims are victims). </a:t>
            </a:r>
            <a:endPar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Slavery Trafficking Orders </a:t>
            </a:r>
            <a:r>
              <a:rPr lang="en-GB"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Prevention, Risk and interim orders could be sought in some situations and would act as a management and disruption tool against perpetrators. </a:t>
            </a:r>
            <a:endPar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Criminal </a:t>
            </a:r>
            <a:r>
              <a:rPr lang="en-US" sz="1800" b="1" dirty="0" err="1">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Behaviour</a:t>
            </a: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Orders </a:t>
            </a:r>
            <a:r>
              <a:rPr lang="en-US"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S22 Anti-social </a:t>
            </a:r>
            <a:r>
              <a:rPr lang="en-US" sz="1800" b="1" dirty="0" err="1">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Behaviour</a:t>
            </a: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Crime and Policing Act 2014</a:t>
            </a:r>
            <a:r>
              <a:rPr lang="en-US"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 Obtained on conviction, requiring offenders to act, or prohibit them from acting as described in the order. </a:t>
            </a:r>
            <a:r>
              <a:rPr lang="en-GB"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These might be considered punitive against cuckooed victims but some forces who have used them claim that they have the desired effect of moving the </a:t>
            </a:r>
            <a:r>
              <a:rPr lang="en-GB" sz="1800" dirty="0" err="1">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cuckooers</a:t>
            </a:r>
            <a:r>
              <a:rPr lang="en-GB"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on by providing the tenant with a piece of paper they can show to their exploiters.</a:t>
            </a:r>
            <a:endPar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Gang Injunctions </a:t>
            </a:r>
            <a:r>
              <a:rPr lang="en-US"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S34 Policing and Crime Act 2009</a:t>
            </a:r>
            <a:r>
              <a:rPr lang="en-US"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 Determined on the balance of probabilities, the respondent (no need to be convicted), aged 14yrs or over, has engaged in or encouraged gang related violence or gang related drug-dealing activity. </a:t>
            </a:r>
            <a:endPar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Sentencing Act 2020</a:t>
            </a:r>
            <a:r>
              <a:rPr lang="en-GB"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 I’ll need to look further into this to establish which part is relevant, but highlighting vulnerability and exploitation can lead to enhanced sentencing against offenders, which could include cuckooing vulnerable people. </a:t>
            </a:r>
            <a:endPar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0070C0"/>
                </a:solidFill>
                <a:effectLst/>
                <a:latin typeface="Calibri" panose="020F0502020204030204" pitchFamily="34" charset="0"/>
                <a:ea typeface="Calibri" panose="020F0502020204030204" pitchFamily="34" charset="0"/>
              </a:rPr>
              <a:t>If a Closure Order is sought, there are some challenges in terms of having sufficient evidence / intelligence to justify the necessity for an order to be granted. Essentially, if the nuisance or disorder element are missing, an order will not be appropriate. </a:t>
            </a:r>
            <a:endParaRPr lang="en-GB" sz="1800" dirty="0">
              <a:effectLst/>
              <a:latin typeface="Calibri" panose="020F0502020204030204" pitchFamily="34" charset="0"/>
              <a:ea typeface="Calibri" panose="020F0502020204030204" pitchFamily="34" charset="0"/>
            </a:endParaRPr>
          </a:p>
          <a:p>
            <a:endParaRPr lang="en-GB" altLang="en-US" dirty="0">
              <a:latin typeface="Arial" panose="020B0604020202020204" pitchFamily="34" charset="0"/>
            </a:endParaRPr>
          </a:p>
          <a:p>
            <a:endParaRPr lang="en-GB" altLang="en-US" dirty="0">
              <a:latin typeface="Arial" panose="020B0604020202020204" pitchFamily="34" charset="0"/>
            </a:endParaRPr>
          </a:p>
          <a:p>
            <a:endParaRPr lang="en-GB" altLang="en-US" dirty="0">
              <a:latin typeface="Arial" panose="020B0604020202020204" pitchFamily="34" charset="0"/>
            </a:endParaRPr>
          </a:p>
          <a:p>
            <a:endParaRPr lang="en-GB" altLang="en-US" dirty="0">
              <a:latin typeface="Arial" panose="020B0604020202020204" pitchFamily="34" charset="0"/>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2"/>
                </a:solidFill>
                <a:latin typeface="Verdana" panose="020B0604030504040204" pitchFamily="34" charset="0"/>
                <a:cs typeface="Arial" panose="020B0604020202020204" pitchFamily="34" charset="0"/>
              </a:defRPr>
            </a:lvl1pPr>
            <a:lvl2pPr marL="742950" indent="-285750">
              <a:defRPr sz="3600">
                <a:solidFill>
                  <a:schemeClr val="tx2"/>
                </a:solidFill>
                <a:latin typeface="Verdana" panose="020B0604030504040204" pitchFamily="34" charset="0"/>
                <a:cs typeface="Arial" panose="020B0604020202020204" pitchFamily="34" charset="0"/>
              </a:defRPr>
            </a:lvl2pPr>
            <a:lvl3pPr marL="1143000" indent="-228600">
              <a:defRPr sz="3600">
                <a:solidFill>
                  <a:schemeClr val="tx2"/>
                </a:solidFill>
                <a:latin typeface="Verdana" panose="020B0604030504040204" pitchFamily="34" charset="0"/>
                <a:cs typeface="Arial" panose="020B0604020202020204" pitchFamily="34" charset="0"/>
              </a:defRPr>
            </a:lvl3pPr>
            <a:lvl4pPr marL="1600200" indent="-228600">
              <a:defRPr sz="3600">
                <a:solidFill>
                  <a:schemeClr val="tx2"/>
                </a:solidFill>
                <a:latin typeface="Verdana" panose="020B0604030504040204" pitchFamily="34" charset="0"/>
                <a:cs typeface="Arial" panose="020B0604020202020204" pitchFamily="34" charset="0"/>
              </a:defRPr>
            </a:lvl4pPr>
            <a:lvl5pPr marL="2057400" indent="-228600">
              <a:defRPr sz="3600">
                <a:solidFill>
                  <a:schemeClr val="tx2"/>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3600">
                <a:solidFill>
                  <a:schemeClr val="tx2"/>
                </a:solidFill>
                <a:latin typeface="Verdana" panose="020B060403050404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6887DBF2-F187-4BB6-AB19-44FAF1A5320A}" type="slidenum">
              <a:rPr kumimoji="0" lang="en-GB"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87546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0070C0"/>
                </a:solidFill>
                <a:effectLst/>
                <a:latin typeface="Calibri" panose="020F0502020204030204" pitchFamily="34" charset="0"/>
                <a:ea typeface="Calibri" panose="020F0502020204030204" pitchFamily="34" charset="0"/>
              </a:rPr>
              <a:t>The biggest single barrier in responding to cuckooing is disclosure regarding cuckooing taking place in a property. Generally, the tenant will not make a disclosure given potential risk to their safety and drug supply. It can also be difficult to determine whether the tenant is a victim or suspect without their disclosure. In most instances police will need to treat them as a suspect to avoid the tenant looking like an informant, but they may not be prosecuted. Essentially, the same challenges exist in respect of cuckooing as for child criminal exploitation. Quite often we are reliant on a disclosure from the victim to pursue a prosecution for the likes of Modern Slavery offences, unless we can pursue an evidence led prosecution.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solidFill>
                <a:srgbClr val="0070C0"/>
              </a:solidFill>
              <a:effectLst/>
              <a:latin typeface="Calibri" panose="020F0502020204030204" pitchFamily="34" charset="0"/>
              <a:ea typeface="Calibri" panose="020F0502020204030204" pitchFamily="34" charset="0"/>
            </a:endParaRPr>
          </a:p>
          <a:p>
            <a:r>
              <a:rPr lang="en-GB" sz="1800" dirty="0">
                <a:solidFill>
                  <a:srgbClr val="0070C0"/>
                </a:solidFill>
                <a:effectLst/>
                <a:latin typeface="Calibri" panose="020F0502020204030204" pitchFamily="34" charset="0"/>
                <a:ea typeface="Calibri" panose="020F0502020204030204" pitchFamily="34" charset="0"/>
              </a:rPr>
              <a:t>Powers of entry - if we enter a premises lawfully and cannot identify any offences to support arrests, but we suspect that there are people in the premises who are cuckooing the property, we have no power to remove them. </a:t>
            </a:r>
            <a:endParaRPr lang="en-GB" sz="1800" dirty="0">
              <a:effectLst/>
              <a:latin typeface="Calibri" panose="020F0502020204030204" pitchFamily="34" charset="0"/>
              <a:ea typeface="Calibri" panose="020F0502020204030204" pitchFamily="34" charset="0"/>
            </a:endParaRPr>
          </a:p>
          <a:p>
            <a:r>
              <a:rPr lang="en-GB" sz="1800" dirty="0">
                <a:solidFill>
                  <a:srgbClr val="0070C0"/>
                </a:solidFill>
                <a:effectLst/>
                <a:latin typeface="Calibri" panose="020F050202020403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Calibri" panose="020F0502020204030204" pitchFamily="34" charset="0"/>
              <a:ea typeface="Calibri" panose="020F0502020204030204" pitchFamily="34" charset="0"/>
            </a:endParaRPr>
          </a:p>
          <a:p>
            <a:r>
              <a:rPr lang="en-GB" sz="1800" dirty="0">
                <a:solidFill>
                  <a:srgbClr val="0070C0"/>
                </a:solidFill>
                <a:effectLst/>
                <a:latin typeface="Calibri" panose="020F0502020204030204" pitchFamily="34" charset="0"/>
                <a:ea typeface="Calibri" panose="020F0502020204030204" pitchFamily="34" charset="0"/>
              </a:rPr>
              <a:t>In terms of powers of entry, police are limited to our powers of entry under:</a:t>
            </a:r>
            <a:endParaRPr lang="en-GB" sz="1800" dirty="0">
              <a:effectLst/>
              <a:latin typeface="Calibri" panose="020F0502020204030204" pitchFamily="34" charset="0"/>
              <a:ea typeface="Calibri" panose="020F0502020204030204" pitchFamily="34" charset="0"/>
            </a:endParaRPr>
          </a:p>
          <a:p>
            <a:r>
              <a:rPr lang="en-GB" sz="1800" dirty="0">
                <a:solidFill>
                  <a:srgbClr val="0070C0"/>
                </a:solidFill>
                <a:effectLst/>
                <a:latin typeface="Calibri" panose="020F050202020403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b="1" dirty="0">
                <a:solidFill>
                  <a:srgbClr val="0070C0"/>
                </a:solidFill>
                <a:effectLst/>
                <a:latin typeface="Calibri" panose="020F0502020204030204" pitchFamily="34" charset="0"/>
                <a:ea typeface="Times New Roman" panose="02020603050405020304" pitchFamily="18" charset="0"/>
              </a:rPr>
              <a:t>Powers under PACE</a:t>
            </a:r>
            <a:r>
              <a:rPr lang="en-GB" sz="1800" dirty="0">
                <a:solidFill>
                  <a:srgbClr val="0070C0"/>
                </a:solidFill>
                <a:effectLst/>
                <a:latin typeface="Calibri" panose="020F0502020204030204" pitchFamily="34" charset="0"/>
                <a:ea typeface="Times New Roman" panose="02020603050405020304" pitchFamily="18" charset="0"/>
              </a:rPr>
              <a:t> – Sect 17 – saving life and limb, Sect 19, Sect 32, Sect 18 etc….. , </a:t>
            </a:r>
            <a:endParaRPr lang="en-GB" sz="1800" dirty="0">
              <a:solidFill>
                <a:srgbClr val="0070C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b="1" dirty="0">
                <a:solidFill>
                  <a:srgbClr val="0070C0"/>
                </a:solidFill>
                <a:effectLst/>
                <a:latin typeface="Calibri" panose="020F0502020204030204" pitchFamily="34" charset="0"/>
                <a:ea typeface="Times New Roman" panose="02020603050405020304" pitchFamily="18" charset="0"/>
              </a:rPr>
              <a:t>Common Law power of entry</a:t>
            </a:r>
            <a:r>
              <a:rPr lang="en-GB" sz="1800" dirty="0">
                <a:solidFill>
                  <a:srgbClr val="0070C0"/>
                </a:solidFill>
                <a:effectLst/>
                <a:latin typeface="Calibri" panose="020F0502020204030204" pitchFamily="34" charset="0"/>
                <a:ea typeface="Times New Roman" panose="02020603050405020304" pitchFamily="18" charset="0"/>
              </a:rPr>
              <a:t> is a statutory right to legally enter defined premises, such as businesses, vehicles or land for specific purposes, </a:t>
            </a:r>
            <a:endParaRPr lang="en-GB" sz="1800" dirty="0">
              <a:solidFill>
                <a:srgbClr val="0070C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b="1" dirty="0">
                <a:solidFill>
                  <a:srgbClr val="0070C0"/>
                </a:solidFill>
                <a:effectLst/>
                <a:latin typeface="Calibri" panose="020F0502020204030204" pitchFamily="34" charset="0"/>
                <a:ea typeface="Times New Roman" panose="02020603050405020304" pitchFamily="18" charset="0"/>
              </a:rPr>
              <a:t>Warrant</a:t>
            </a:r>
            <a:r>
              <a:rPr lang="en-GB" sz="1800" dirty="0">
                <a:solidFill>
                  <a:srgbClr val="0070C0"/>
                </a:solidFill>
                <a:effectLst/>
                <a:latin typeface="Calibri" panose="020F0502020204030204" pitchFamily="34" charset="0"/>
                <a:ea typeface="Times New Roman" panose="02020603050405020304" pitchFamily="18" charset="0"/>
              </a:rPr>
              <a:t> – </a:t>
            </a:r>
            <a:r>
              <a:rPr lang="en-GB" sz="1800" dirty="0" err="1">
                <a:solidFill>
                  <a:srgbClr val="0070C0"/>
                </a:solidFill>
                <a:effectLst/>
                <a:latin typeface="Calibri" panose="020F0502020204030204" pitchFamily="34" charset="0"/>
                <a:ea typeface="Times New Roman" panose="02020603050405020304" pitchFamily="18" charset="0"/>
              </a:rPr>
              <a:t>eg</a:t>
            </a:r>
            <a:r>
              <a:rPr lang="en-GB" sz="1800" dirty="0">
                <a:solidFill>
                  <a:srgbClr val="0070C0"/>
                </a:solidFill>
                <a:effectLst/>
                <a:latin typeface="Calibri" panose="020F0502020204030204" pitchFamily="34" charset="0"/>
                <a:ea typeface="Times New Roman" panose="02020603050405020304" pitchFamily="18" charset="0"/>
              </a:rPr>
              <a:t>, 23 Misuse of Drugs Act 1971 provides police with the power to search persons for controlled drugs and detain for the purpose of search if they have reasonable cause to suspect unlawful possession and Sect 8 PACE. </a:t>
            </a:r>
            <a:endParaRPr lang="en-GB" sz="1800" dirty="0">
              <a:solidFill>
                <a:srgbClr val="0070C0"/>
              </a:solidFill>
              <a:effectLst/>
              <a:latin typeface="Calibri" panose="020F0502020204030204" pitchFamily="34" charset="0"/>
              <a:ea typeface="Calibri" panose="020F0502020204030204" pitchFamily="34" charset="0"/>
            </a:endParaRPr>
          </a:p>
          <a:p>
            <a:pPr marL="457200"/>
            <a:r>
              <a:rPr lang="en-GB" sz="1800" dirty="0">
                <a:solidFill>
                  <a:srgbClr val="0070C0"/>
                </a:solidFill>
                <a:effectLst/>
                <a:latin typeface="Calibri" panose="020F050202020403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r>
              <a:rPr lang="en-GB" sz="1800" dirty="0">
                <a:solidFill>
                  <a:srgbClr val="0070C0"/>
                </a:solidFill>
                <a:effectLst/>
                <a:latin typeface="Calibri" panose="020F0502020204030204" pitchFamily="34" charset="0"/>
                <a:ea typeface="Calibri" panose="020F0502020204030204" pitchFamily="34" charset="0"/>
              </a:rPr>
              <a:t>Essentially, unless these powers apply, we have no other grounds to enter a property unless we accompany other agencies who might have a power of entry. </a:t>
            </a:r>
            <a:endParaRPr lang="en-GB" sz="1800" dirty="0">
              <a:effectLst/>
              <a:latin typeface="Calibri" panose="020F0502020204030204" pitchFamily="34" charset="0"/>
              <a:ea typeface="Calibri" panose="020F0502020204030204" pitchFamily="34" charset="0"/>
            </a:endParaRPr>
          </a:p>
          <a:p>
            <a:r>
              <a:rPr lang="en-GB" sz="1800" dirty="0">
                <a:solidFill>
                  <a:srgbClr val="0070C0"/>
                </a:solidFill>
                <a:effectLst/>
                <a:latin typeface="Calibri" panose="020F050202020403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r>
              <a:rPr lang="en-GB" sz="1800" dirty="0">
                <a:solidFill>
                  <a:srgbClr val="0070C0"/>
                </a:solidFill>
                <a:effectLst/>
                <a:latin typeface="Calibri" panose="020F0502020204030204" pitchFamily="34" charset="0"/>
                <a:ea typeface="Calibri" panose="020F0502020204030204" pitchFamily="34" charset="0"/>
              </a:rPr>
              <a:t>When the police are presented with information regarding cuckooing, there is varying practice regarding how that information is dealt with and who deals with it. In the majority of cuckooing initiatives that exist nationally, it’s generally a case of reviewing the information, comparing against intelligence systems, perhaps information sharing with partner agencies and checking against their systems, with a view to deciding upon the best course of action in the circumstances. The response could be anything from a warrant, through to just a visit from Police to try and establish what is going on and offer support and advice to the tenant. Any of the legislation / options under question 1 mentioned earlier might be considered as a response. A Closure Order may not be considered the best response. </a:t>
            </a:r>
            <a:endParaRPr lang="en-GB" sz="1800" dirty="0">
              <a:effectLst/>
              <a:latin typeface="Calibri" panose="020F0502020204030204" pitchFamily="34" charset="0"/>
              <a:ea typeface="Calibri" panose="020F0502020204030204" pitchFamily="34" charset="0"/>
            </a:endParaRPr>
          </a:p>
          <a:p>
            <a:endParaRPr lang="en-GB" alt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B88A5F-A6EA-4527-9829-5DB89AA98F1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8653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svg"/><Relationship Id="rId7" Type="http://schemas.openxmlformats.org/officeDocument/2006/relationships/image" Target="../media/image11.svg"/><Relationship Id="rId2" Type="http://schemas.openxmlformats.org/officeDocument/2006/relationships/image" Target="../media/image6.png"/><Relationship Id="rId1" Type="http://schemas.openxmlformats.org/officeDocument/2006/relationships/slideMaster" Target="../slideMasters/slideMaster2.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 Id="rId9" Type="http://schemas.openxmlformats.org/officeDocument/2006/relationships/image" Target="../media/image13.sv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52B81-4592-5A7E-AB54-E94DA5C72E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B2E3061-E401-D268-C098-47CCD623BB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A7AF8D9-1C85-4684-2013-482F37067827}"/>
              </a:ext>
            </a:extLst>
          </p:cNvPr>
          <p:cNvSpPr>
            <a:spLocks noGrp="1"/>
          </p:cNvSpPr>
          <p:nvPr>
            <p:ph type="dt" sz="half" idx="10"/>
          </p:nvPr>
        </p:nvSpPr>
        <p:spPr/>
        <p:txBody>
          <a:bodyPr/>
          <a:lstStyle/>
          <a:p>
            <a:fld id="{41A99727-550F-4FCD-9531-9E4BC55CE4C0}" type="datetimeFigureOut">
              <a:rPr lang="en-GB" smtClean="0"/>
              <a:t>29/01/2024</a:t>
            </a:fld>
            <a:endParaRPr lang="en-GB"/>
          </a:p>
        </p:txBody>
      </p:sp>
      <p:sp>
        <p:nvSpPr>
          <p:cNvPr id="5" name="Footer Placeholder 4">
            <a:extLst>
              <a:ext uri="{FF2B5EF4-FFF2-40B4-BE49-F238E27FC236}">
                <a16:creationId xmlns:a16="http://schemas.microsoft.com/office/drawing/2014/main" id="{6A84F7A2-667B-418B-6303-223BCF4F8A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7FE350-0B94-92CF-03A5-ACCC217272F9}"/>
              </a:ext>
            </a:extLst>
          </p:cNvPr>
          <p:cNvSpPr>
            <a:spLocks noGrp="1"/>
          </p:cNvSpPr>
          <p:nvPr>
            <p:ph type="sldNum" sz="quarter" idx="12"/>
          </p:nvPr>
        </p:nvSpPr>
        <p:spPr/>
        <p:txBody>
          <a:bodyPr/>
          <a:lstStyle/>
          <a:p>
            <a:fld id="{E37B2621-A7EB-4629-BA57-DBEBE48557E0}" type="slidenum">
              <a:rPr lang="en-GB" smtClean="0"/>
              <a:t>‹#›</a:t>
            </a:fld>
            <a:endParaRPr lang="en-GB"/>
          </a:p>
        </p:txBody>
      </p:sp>
    </p:spTree>
    <p:extLst>
      <p:ext uri="{BB962C8B-B14F-4D97-AF65-F5344CB8AC3E}">
        <p14:creationId xmlns:p14="http://schemas.microsoft.com/office/powerpoint/2010/main" val="1774581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18E1F-0064-F332-2520-51D2AFA4A53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680A578-87B9-01F3-2B74-FE4A996F00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436598-BD05-0FEA-6C45-F3564F790135}"/>
              </a:ext>
            </a:extLst>
          </p:cNvPr>
          <p:cNvSpPr>
            <a:spLocks noGrp="1"/>
          </p:cNvSpPr>
          <p:nvPr>
            <p:ph type="dt" sz="half" idx="10"/>
          </p:nvPr>
        </p:nvSpPr>
        <p:spPr/>
        <p:txBody>
          <a:bodyPr/>
          <a:lstStyle/>
          <a:p>
            <a:fld id="{41A99727-550F-4FCD-9531-9E4BC55CE4C0}" type="datetimeFigureOut">
              <a:rPr lang="en-GB" smtClean="0"/>
              <a:t>29/01/2024</a:t>
            </a:fld>
            <a:endParaRPr lang="en-GB"/>
          </a:p>
        </p:txBody>
      </p:sp>
      <p:sp>
        <p:nvSpPr>
          <p:cNvPr id="5" name="Footer Placeholder 4">
            <a:extLst>
              <a:ext uri="{FF2B5EF4-FFF2-40B4-BE49-F238E27FC236}">
                <a16:creationId xmlns:a16="http://schemas.microsoft.com/office/drawing/2014/main" id="{4D5A2C9F-0CF7-14EF-561F-F70294B1CA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D98789-918F-81C9-97F1-5189EF071F4A}"/>
              </a:ext>
            </a:extLst>
          </p:cNvPr>
          <p:cNvSpPr>
            <a:spLocks noGrp="1"/>
          </p:cNvSpPr>
          <p:nvPr>
            <p:ph type="sldNum" sz="quarter" idx="12"/>
          </p:nvPr>
        </p:nvSpPr>
        <p:spPr/>
        <p:txBody>
          <a:bodyPr/>
          <a:lstStyle/>
          <a:p>
            <a:fld id="{E37B2621-A7EB-4629-BA57-DBEBE48557E0}" type="slidenum">
              <a:rPr lang="en-GB" smtClean="0"/>
              <a:t>‹#›</a:t>
            </a:fld>
            <a:endParaRPr lang="en-GB"/>
          </a:p>
        </p:txBody>
      </p:sp>
    </p:spTree>
    <p:extLst>
      <p:ext uri="{BB962C8B-B14F-4D97-AF65-F5344CB8AC3E}">
        <p14:creationId xmlns:p14="http://schemas.microsoft.com/office/powerpoint/2010/main" val="2475254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652A35-7EBD-2653-8DD0-5370178C72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7D64481-15B6-8B53-F262-202AF0B290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CC832C-66B6-26A5-AC4D-03076E5785C2}"/>
              </a:ext>
            </a:extLst>
          </p:cNvPr>
          <p:cNvSpPr>
            <a:spLocks noGrp="1"/>
          </p:cNvSpPr>
          <p:nvPr>
            <p:ph type="dt" sz="half" idx="10"/>
          </p:nvPr>
        </p:nvSpPr>
        <p:spPr/>
        <p:txBody>
          <a:bodyPr/>
          <a:lstStyle/>
          <a:p>
            <a:fld id="{41A99727-550F-4FCD-9531-9E4BC55CE4C0}" type="datetimeFigureOut">
              <a:rPr lang="en-GB" smtClean="0"/>
              <a:t>29/01/2024</a:t>
            </a:fld>
            <a:endParaRPr lang="en-GB"/>
          </a:p>
        </p:txBody>
      </p:sp>
      <p:sp>
        <p:nvSpPr>
          <p:cNvPr id="5" name="Footer Placeholder 4">
            <a:extLst>
              <a:ext uri="{FF2B5EF4-FFF2-40B4-BE49-F238E27FC236}">
                <a16:creationId xmlns:a16="http://schemas.microsoft.com/office/drawing/2014/main" id="{892DA71D-B1A3-5088-6461-FF387273A9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748B9A-460C-02E8-9F0C-0722400CC67A}"/>
              </a:ext>
            </a:extLst>
          </p:cNvPr>
          <p:cNvSpPr>
            <a:spLocks noGrp="1"/>
          </p:cNvSpPr>
          <p:nvPr>
            <p:ph type="sldNum" sz="quarter" idx="12"/>
          </p:nvPr>
        </p:nvSpPr>
        <p:spPr/>
        <p:txBody>
          <a:bodyPr/>
          <a:lstStyle/>
          <a:p>
            <a:fld id="{E37B2621-A7EB-4629-BA57-DBEBE48557E0}" type="slidenum">
              <a:rPr lang="en-GB" smtClean="0"/>
              <a:t>‹#›</a:t>
            </a:fld>
            <a:endParaRPr lang="en-GB"/>
          </a:p>
        </p:txBody>
      </p:sp>
    </p:spTree>
    <p:extLst>
      <p:ext uri="{BB962C8B-B14F-4D97-AF65-F5344CB8AC3E}">
        <p14:creationId xmlns:p14="http://schemas.microsoft.com/office/powerpoint/2010/main" val="38864508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ackgound_ppt.png">
            <a:extLst>
              <a:ext uri="{FF2B5EF4-FFF2-40B4-BE49-F238E27FC236}">
                <a16:creationId xmlns:a16="http://schemas.microsoft.com/office/drawing/2014/main" id="{1F7ACA8E-6337-4172-8ECD-03195D36135D}"/>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12322175" cy="694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FA525680-EBDB-4FA7-BDA2-544452EA5285}"/>
              </a:ext>
            </a:extLst>
          </p:cNvPr>
          <p:cNvSpPr/>
          <p:nvPr userDrawn="1"/>
        </p:nvSpPr>
        <p:spPr>
          <a:xfrm>
            <a:off x="0" y="2309091"/>
            <a:ext cx="12321884" cy="4175696"/>
          </a:xfrm>
          <a:prstGeom prst="rect">
            <a:avLst/>
          </a:prstGeom>
          <a:gradFill flip="none" rotWithShape="0">
            <a:gsLst>
              <a:gs pos="40000">
                <a:schemeClr val="tx1">
                  <a:alpha val="50000"/>
                </a:schemeClr>
              </a:gs>
              <a:gs pos="100000">
                <a:schemeClr val="tx1">
                  <a:lumMod val="100000"/>
                  <a:alpha val="55000"/>
                </a:schemeClr>
              </a:gs>
              <a:gs pos="100000">
                <a:schemeClr val="tx1">
                  <a:lumMod val="75000"/>
                  <a:lumOff val="25000"/>
                  <a:alpha val="25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pic>
        <p:nvPicPr>
          <p:cNvPr id="6" name="Picture 9" descr="Digital, Data &amp; Technology">
            <a:extLst>
              <a:ext uri="{FF2B5EF4-FFF2-40B4-BE49-F238E27FC236}">
                <a16:creationId xmlns:a16="http://schemas.microsoft.com/office/drawing/2014/main" id="{32CD938B-75E8-440D-9746-A8FCB291FFD1}"/>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46088" y="5557838"/>
            <a:ext cx="10699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bwMode="ltGray">
          <a:xfrm>
            <a:off x="360928" y="2668970"/>
            <a:ext cx="11284972" cy="848230"/>
          </a:xfrm>
          <a:prstGeom prst="rect">
            <a:avLst/>
          </a:prstGeom>
        </p:spPr>
        <p:txBody>
          <a:bodyPr>
            <a:normAutofit/>
          </a:bodyPr>
          <a:lstStyle>
            <a:lvl1pPr algn="l">
              <a:defRPr sz="5400" b="1">
                <a:solidFill>
                  <a:schemeClr val="bg1"/>
                </a:solidFill>
                <a:latin typeface="Helvetica Neue"/>
                <a:cs typeface="Arial" panose="020B0604020202020204" pitchFamily="34" charset="0"/>
              </a:defRPr>
            </a:lvl1pPr>
          </a:lstStyle>
          <a:p>
            <a:r>
              <a:rPr lang="en-GB" noProof="0" dirty="0"/>
              <a:t>Click to edit Master title style</a:t>
            </a:r>
          </a:p>
        </p:txBody>
      </p:sp>
      <p:sp>
        <p:nvSpPr>
          <p:cNvPr id="3" name="Subtitle 2"/>
          <p:cNvSpPr>
            <a:spLocks noGrp="1"/>
          </p:cNvSpPr>
          <p:nvPr>
            <p:ph type="subTitle" idx="1"/>
          </p:nvPr>
        </p:nvSpPr>
        <p:spPr bwMode="ltGray">
          <a:xfrm>
            <a:off x="360928" y="3983419"/>
            <a:ext cx="11275736" cy="1015301"/>
          </a:xfrm>
        </p:spPr>
        <p:txBody>
          <a:bodyPr>
            <a:normAutofit/>
          </a:bodyPr>
          <a:lstStyle>
            <a:lvl1pPr marL="0" indent="0" algn="l">
              <a:buNone/>
              <a:defRPr sz="3600" b="0" i="0">
                <a:solidFill>
                  <a:schemeClr val="bg1"/>
                </a:solidFill>
                <a:latin typeface="Helvetica Neue"/>
                <a:cs typeface="Aria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to edit Master subtitle style</a:t>
            </a:r>
          </a:p>
        </p:txBody>
      </p:sp>
    </p:spTree>
    <p:extLst>
      <p:ext uri="{BB962C8B-B14F-4D97-AF65-F5344CB8AC3E}">
        <p14:creationId xmlns:p14="http://schemas.microsoft.com/office/powerpoint/2010/main" val="970068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4" name="Picture 7" descr="backgound_ppt.png">
            <a:extLst>
              <a:ext uri="{FF2B5EF4-FFF2-40B4-BE49-F238E27FC236}">
                <a16:creationId xmlns:a16="http://schemas.microsoft.com/office/drawing/2014/main" id="{1F7ACA8E-6337-4172-8ECD-03195D36135D}"/>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12322175" cy="694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FA525680-EBDB-4FA7-BDA2-544452EA5285}"/>
              </a:ext>
            </a:extLst>
          </p:cNvPr>
          <p:cNvSpPr/>
          <p:nvPr userDrawn="1"/>
        </p:nvSpPr>
        <p:spPr>
          <a:xfrm>
            <a:off x="0" y="2309091"/>
            <a:ext cx="12321884" cy="4175696"/>
          </a:xfrm>
          <a:prstGeom prst="rect">
            <a:avLst/>
          </a:prstGeom>
          <a:gradFill flip="none" rotWithShape="0">
            <a:gsLst>
              <a:gs pos="40000">
                <a:schemeClr val="tx1">
                  <a:alpha val="50000"/>
                </a:schemeClr>
              </a:gs>
              <a:gs pos="100000">
                <a:schemeClr val="tx1">
                  <a:lumMod val="100000"/>
                  <a:alpha val="55000"/>
                </a:schemeClr>
              </a:gs>
              <a:gs pos="100000">
                <a:schemeClr val="tx1">
                  <a:lumMod val="75000"/>
                  <a:lumOff val="25000"/>
                  <a:alpha val="25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2" name="Title 1"/>
          <p:cNvSpPr>
            <a:spLocks noGrp="1"/>
          </p:cNvSpPr>
          <p:nvPr>
            <p:ph type="ctrTitle"/>
          </p:nvPr>
        </p:nvSpPr>
        <p:spPr bwMode="ltGray">
          <a:xfrm>
            <a:off x="360928" y="2668970"/>
            <a:ext cx="11284972" cy="848230"/>
          </a:xfrm>
          <a:prstGeom prst="rect">
            <a:avLst/>
          </a:prstGeom>
        </p:spPr>
        <p:txBody>
          <a:bodyPr>
            <a:normAutofit/>
          </a:bodyPr>
          <a:lstStyle>
            <a:lvl1pPr algn="l">
              <a:defRPr sz="5400" b="1">
                <a:solidFill>
                  <a:schemeClr val="bg1"/>
                </a:solidFill>
                <a:latin typeface="Helvetica Neue"/>
                <a:cs typeface="Arial" panose="020B0604020202020204" pitchFamily="34" charset="0"/>
              </a:defRPr>
            </a:lvl1pPr>
          </a:lstStyle>
          <a:p>
            <a:r>
              <a:rPr lang="en-GB" noProof="0" dirty="0"/>
              <a:t>Click to edit Master title style</a:t>
            </a:r>
          </a:p>
        </p:txBody>
      </p:sp>
      <p:sp>
        <p:nvSpPr>
          <p:cNvPr id="3" name="Subtitle 2"/>
          <p:cNvSpPr>
            <a:spLocks noGrp="1"/>
          </p:cNvSpPr>
          <p:nvPr>
            <p:ph type="subTitle" idx="1"/>
          </p:nvPr>
        </p:nvSpPr>
        <p:spPr bwMode="ltGray">
          <a:xfrm>
            <a:off x="360928" y="3983419"/>
            <a:ext cx="11275736" cy="1015301"/>
          </a:xfrm>
        </p:spPr>
        <p:txBody>
          <a:bodyPr>
            <a:normAutofit/>
          </a:bodyPr>
          <a:lstStyle>
            <a:lvl1pPr marL="0" indent="0" algn="l">
              <a:buNone/>
              <a:defRPr sz="3600" b="0" i="0">
                <a:solidFill>
                  <a:schemeClr val="bg1"/>
                </a:solidFill>
                <a:latin typeface="Helvetica Neue"/>
                <a:cs typeface="Aria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to edit Master subtitle style</a:t>
            </a:r>
          </a:p>
        </p:txBody>
      </p:sp>
      <p:sp>
        <p:nvSpPr>
          <p:cNvPr id="7" name="TextBox 1">
            <a:extLst>
              <a:ext uri="{FF2B5EF4-FFF2-40B4-BE49-F238E27FC236}">
                <a16:creationId xmlns:a16="http://schemas.microsoft.com/office/drawing/2014/main" id="{0A74F1B7-D77F-4376-A7D9-C527A5C0BB10}"/>
              </a:ext>
            </a:extLst>
          </p:cNvPr>
          <p:cNvSpPr txBox="1">
            <a:spLocks noChangeArrowheads="1"/>
          </p:cNvSpPr>
          <p:nvPr userDrawn="1"/>
        </p:nvSpPr>
        <p:spPr bwMode="auto">
          <a:xfrm>
            <a:off x="2598738" y="6523628"/>
            <a:ext cx="6994525" cy="276225"/>
          </a:xfrm>
          <a:prstGeom prst="rect">
            <a:avLst/>
          </a:prstGeom>
        </p:spPr>
        <p:txBody>
          <a:bodyPr anchor="ctr"/>
          <a:lstStyle>
            <a:defPPr>
              <a:defRPr lang="en-US"/>
            </a:defPPr>
            <a:lvl1pPr algn="r">
              <a:defRPr sz="1200">
                <a:solidFill>
                  <a:srgbClr val="8F23B3"/>
                </a:solidFill>
                <a:latin typeface="Helvetica Neue"/>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GB" altLang="en-US" sz="1600" dirty="0">
                <a:solidFill>
                  <a:schemeClr val="bg1">
                    <a:lumMod val="85000"/>
                  </a:schemeClr>
                </a:solidFill>
              </a:rPr>
              <a:t>OFFICIAL-SENSITIVE</a:t>
            </a:r>
          </a:p>
        </p:txBody>
      </p:sp>
      <p:pic>
        <p:nvPicPr>
          <p:cNvPr id="8" name="Picture 2">
            <a:extLst>
              <a:ext uri="{FF2B5EF4-FFF2-40B4-BE49-F238E27FC236}">
                <a16:creationId xmlns:a16="http://schemas.microsoft.com/office/drawing/2014/main" id="{E23993FA-E9AC-49D2-B4DE-DCEF704FD02C}"/>
              </a:ext>
            </a:extLst>
          </p:cNvPr>
          <p:cNvPicPr>
            <a:picLocks noChangeAspect="1" noChangeArrowheads="1"/>
          </p:cNvPicPr>
          <p:nvPr userDrawn="1"/>
        </p:nvPicPr>
        <p:blipFill rotWithShape="1">
          <a:blip r:embed="rId3" cstate="email">
            <a:extLst>
              <a:ext uri="{28A0092B-C50C-407E-A947-70E740481C1C}">
                <a14:useLocalDpi xmlns:a14="http://schemas.microsoft.com/office/drawing/2010/main"/>
              </a:ext>
            </a:extLst>
          </a:blip>
          <a:srcRect/>
          <a:stretch/>
        </p:blipFill>
        <p:spPr bwMode="auto">
          <a:xfrm>
            <a:off x="70476" y="57300"/>
            <a:ext cx="2324381" cy="893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2433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a:spLocks noGrp="1"/>
          </p:cNvSpPr>
          <p:nvPr>
            <p:ph type="title"/>
          </p:nvPr>
        </p:nvSpPr>
        <p:spPr>
          <a:xfrm>
            <a:off x="277519" y="277344"/>
            <a:ext cx="11720805" cy="768730"/>
          </a:xfrm>
          <a:prstGeom prst="rect">
            <a:avLst/>
          </a:prstGeom>
        </p:spPr>
        <p:txBody>
          <a:bodyPr/>
          <a:lstStyle>
            <a:lvl1pPr>
              <a:defRPr b="1">
                <a:solidFill>
                  <a:schemeClr val="tx1"/>
                </a:solidFill>
                <a:latin typeface="Helvetica Neue"/>
                <a:cs typeface="Arial" panose="020B0604020202020204" pitchFamily="34" charset="0"/>
              </a:defRPr>
            </a:lvl1pPr>
          </a:lstStyle>
          <a:p>
            <a:r>
              <a:rPr lang="en-GB" noProof="0" dirty="0"/>
              <a:t>Click to edit Master title style</a:t>
            </a:r>
          </a:p>
        </p:txBody>
      </p:sp>
      <p:sp>
        <p:nvSpPr>
          <p:cNvPr id="8" name="Content Placeholder 2"/>
          <p:cNvSpPr>
            <a:spLocks noGrp="1"/>
          </p:cNvSpPr>
          <p:nvPr>
            <p:ph idx="1"/>
          </p:nvPr>
        </p:nvSpPr>
        <p:spPr>
          <a:xfrm>
            <a:off x="277519" y="1214323"/>
            <a:ext cx="11720806" cy="4962640"/>
          </a:xfrm>
        </p:spPr>
        <p:txBody>
          <a:bodyPr/>
          <a:lstStyle>
            <a:lvl1pPr marL="0" indent="0">
              <a:buClr>
                <a:srgbClr val="82368C"/>
              </a:buClr>
              <a:buFont typeface="Wingdings" panose="05000000000000000000" pitchFamily="2" charset="2"/>
              <a:buNone/>
              <a:defRPr sz="3600" b="0">
                <a:latin typeface="Helvetica Neue"/>
              </a:defRPr>
            </a:lvl1pPr>
            <a:lvl2pPr marL="572400" indent="-572400">
              <a:spcBef>
                <a:spcPts val="1000"/>
              </a:spcBef>
              <a:buClr>
                <a:schemeClr val="accent1"/>
              </a:buClr>
              <a:buFont typeface="Arial" panose="020B0604020202020204" pitchFamily="34" charset="0"/>
              <a:buChar char="•"/>
              <a:defRPr lang="en-GB" sz="3600" b="0" kern="1200" noProof="0" dirty="0">
                <a:solidFill>
                  <a:schemeClr val="tx1"/>
                </a:solidFill>
                <a:latin typeface="Helvetica Neue"/>
                <a:ea typeface="+mn-ea"/>
                <a:cs typeface="Arial"/>
              </a:defRPr>
            </a:lvl2pPr>
            <a:lvl3pPr marL="1143000" indent="-572400">
              <a:buClr>
                <a:schemeClr val="accent1"/>
              </a:buClr>
              <a:buFont typeface="Arial" panose="020B0604020202020204" pitchFamily="34" charset="0"/>
              <a:buChar char="•"/>
              <a:defRPr sz="3600">
                <a:latin typeface="Helvetica Neue"/>
              </a:defRPr>
            </a:lvl3pPr>
            <a:lvl4pPr marL="1600200" indent="-438150">
              <a:buClr>
                <a:schemeClr val="accent1"/>
              </a:buClr>
              <a:buFont typeface="Arial" panose="020B0604020202020204" pitchFamily="34" charset="0"/>
              <a:buChar char="•"/>
              <a:defRPr sz="3200">
                <a:latin typeface="Helvetica Neue"/>
              </a:defRPr>
            </a:lvl4pPr>
            <a:lvl5pPr marL="2057400" indent="-438150">
              <a:buClr>
                <a:schemeClr val="accent1"/>
              </a:buClr>
              <a:buFont typeface="Wingdings" panose="05000000000000000000" pitchFamily="2" charset="2"/>
              <a:buChar char="§"/>
              <a:defRPr sz="2800">
                <a:latin typeface="Helvetica Neue"/>
              </a:defRPr>
            </a:lvl5p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Slide Number Placeholder 5">
            <a:extLst>
              <a:ext uri="{FF2B5EF4-FFF2-40B4-BE49-F238E27FC236}">
                <a16:creationId xmlns:a16="http://schemas.microsoft.com/office/drawing/2014/main" id="{FB773418-A834-4E65-9ECB-AD3EA17A7640}"/>
              </a:ext>
            </a:extLst>
          </p:cNvPr>
          <p:cNvSpPr>
            <a:spLocks noGrp="1"/>
          </p:cNvSpPr>
          <p:nvPr>
            <p:ph type="sldNum" sz="quarter" idx="10"/>
          </p:nvPr>
        </p:nvSpPr>
        <p:spPr>
          <a:xfrm>
            <a:off x="9255125" y="6356350"/>
            <a:ext cx="2743200" cy="365125"/>
          </a:xfrm>
        </p:spPr>
        <p:txBody>
          <a:bodyPr/>
          <a:lstStyle>
            <a:lvl1pPr>
              <a:defRPr>
                <a:latin typeface="Helvetica Neue"/>
              </a:defRPr>
            </a:lvl1pPr>
          </a:lstStyle>
          <a:p>
            <a:pPr>
              <a:defRPr/>
            </a:pPr>
            <a:fld id="{96948E90-F089-4D88-8561-CE4200A31D6C}" type="slidenum">
              <a:rPr lang="en-GB" altLang="en-US"/>
              <a:pPr>
                <a:defRPr/>
              </a:pPr>
              <a:t>‹#›</a:t>
            </a:fld>
            <a:endParaRPr lang="en-GB" altLang="en-US" dirty="0"/>
          </a:p>
        </p:txBody>
      </p:sp>
    </p:spTree>
    <p:extLst>
      <p:ext uri="{BB962C8B-B14F-4D97-AF65-F5344CB8AC3E}">
        <p14:creationId xmlns:p14="http://schemas.microsoft.com/office/powerpoint/2010/main" val="17688071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3" name="Picture 7" descr="down_shot.png">
            <a:extLst>
              <a:ext uri="{FF2B5EF4-FFF2-40B4-BE49-F238E27FC236}">
                <a16:creationId xmlns:a16="http://schemas.microsoft.com/office/drawing/2014/main" id="{F51F0411-6487-40E9-8029-A435D5DB474D}"/>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49213"/>
            <a:ext cx="12268200" cy="690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D723827C-288D-48AE-A8FB-AA5A0C385843}"/>
              </a:ext>
            </a:extLst>
          </p:cNvPr>
          <p:cNvSpPr/>
          <p:nvPr userDrawn="1"/>
        </p:nvSpPr>
        <p:spPr>
          <a:xfrm>
            <a:off x="0" y="2586181"/>
            <a:ext cx="12268970" cy="3425152"/>
          </a:xfrm>
          <a:prstGeom prst="rect">
            <a:avLst/>
          </a:prstGeom>
          <a:gradFill flip="none" rotWithShape="0">
            <a:gsLst>
              <a:gs pos="99000">
                <a:schemeClr val="tx1">
                  <a:alpha val="60000"/>
                </a:schemeClr>
              </a:gs>
              <a:gs pos="100000">
                <a:schemeClr val="tx1">
                  <a:lumMod val="75000"/>
                  <a:lumOff val="25000"/>
                  <a:alpha val="25000"/>
                </a:schemeClr>
              </a:gs>
            </a:gsLst>
            <a:lin ang="84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2" name="Title 1"/>
          <p:cNvSpPr>
            <a:spLocks noGrp="1"/>
          </p:cNvSpPr>
          <p:nvPr>
            <p:ph type="ctrTitle"/>
          </p:nvPr>
        </p:nvSpPr>
        <p:spPr bwMode="ltGray">
          <a:xfrm>
            <a:off x="552759" y="3049095"/>
            <a:ext cx="10316308" cy="868663"/>
          </a:xfrm>
          <a:prstGeom prst="rect">
            <a:avLst/>
          </a:prstGeom>
        </p:spPr>
        <p:txBody>
          <a:bodyPr anchor="t">
            <a:normAutofit/>
          </a:bodyPr>
          <a:lstStyle>
            <a:lvl1pPr algn="l">
              <a:defRPr sz="5400" b="1">
                <a:solidFill>
                  <a:schemeClr val="bg1"/>
                </a:solidFill>
                <a:latin typeface="Helvetica Neue"/>
                <a:cs typeface="Arial" panose="020B0604020202020204" pitchFamily="34" charset="0"/>
              </a:defRPr>
            </a:lvl1pPr>
          </a:lstStyle>
          <a:p>
            <a:r>
              <a:rPr lang="en-GB" noProof="0" dirty="0"/>
              <a:t>Click to edit Master title style</a:t>
            </a:r>
          </a:p>
        </p:txBody>
      </p:sp>
      <p:pic>
        <p:nvPicPr>
          <p:cNvPr id="5" name="Picture 2">
            <a:extLst>
              <a:ext uri="{FF2B5EF4-FFF2-40B4-BE49-F238E27FC236}">
                <a16:creationId xmlns:a16="http://schemas.microsoft.com/office/drawing/2014/main" id="{22BD7591-F433-42B9-ACDD-C2151C94B14A}"/>
              </a:ext>
            </a:extLst>
          </p:cNvPr>
          <p:cNvPicPr>
            <a:picLocks noChangeAspect="1" noChangeArrowheads="1"/>
          </p:cNvPicPr>
          <p:nvPr userDrawn="1"/>
        </p:nvPicPr>
        <p:blipFill rotWithShape="1">
          <a:blip r:embed="rId3" cstate="email">
            <a:extLst>
              <a:ext uri="{28A0092B-C50C-407E-A947-70E740481C1C}">
                <a14:useLocalDpi xmlns:a14="http://schemas.microsoft.com/office/drawing/2010/main"/>
              </a:ext>
            </a:extLst>
          </a:blip>
          <a:srcRect/>
          <a:stretch/>
        </p:blipFill>
        <p:spPr bwMode="auto">
          <a:xfrm>
            <a:off x="70477" y="57300"/>
            <a:ext cx="2341798" cy="893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67798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Title 1"/>
          <p:cNvSpPr>
            <a:spLocks noGrp="1"/>
          </p:cNvSpPr>
          <p:nvPr>
            <p:ph type="title"/>
          </p:nvPr>
        </p:nvSpPr>
        <p:spPr>
          <a:xfrm>
            <a:off x="277519" y="277344"/>
            <a:ext cx="11720805" cy="768730"/>
          </a:xfrm>
          <a:prstGeom prst="rect">
            <a:avLst/>
          </a:prstGeom>
        </p:spPr>
        <p:txBody>
          <a:bodyPr/>
          <a:lstStyle>
            <a:lvl1pPr>
              <a:defRPr b="1">
                <a:solidFill>
                  <a:schemeClr val="tx1"/>
                </a:solidFill>
                <a:latin typeface="Helvetica Neue"/>
                <a:cs typeface="Arial" panose="020B0604020202020204" pitchFamily="34" charset="0"/>
              </a:defRPr>
            </a:lvl1pPr>
          </a:lstStyle>
          <a:p>
            <a:r>
              <a:rPr lang="en-GB" noProof="0"/>
              <a:t>Click to edit Master title style</a:t>
            </a:r>
          </a:p>
        </p:txBody>
      </p:sp>
      <p:sp>
        <p:nvSpPr>
          <p:cNvPr id="8" name="Content Placeholder 2"/>
          <p:cNvSpPr>
            <a:spLocks noGrp="1"/>
          </p:cNvSpPr>
          <p:nvPr>
            <p:ph idx="1"/>
          </p:nvPr>
        </p:nvSpPr>
        <p:spPr>
          <a:xfrm>
            <a:off x="277520" y="1214323"/>
            <a:ext cx="5732512" cy="4962640"/>
          </a:xfrm>
        </p:spPr>
        <p:txBody>
          <a:bodyPr/>
          <a:lstStyle>
            <a:lvl1pPr marL="0" indent="0">
              <a:buClr>
                <a:srgbClr val="82368C"/>
              </a:buClr>
              <a:buFont typeface="Wingdings" panose="05000000000000000000" pitchFamily="2" charset="2"/>
              <a:buNone/>
              <a:defRPr sz="3600" b="0">
                <a:latin typeface="Helvetica Neue"/>
              </a:defRPr>
            </a:lvl1pPr>
            <a:lvl2pPr marL="572400" indent="-572400">
              <a:spcBef>
                <a:spcPts val="1000"/>
              </a:spcBef>
              <a:buClr>
                <a:schemeClr val="accent1"/>
              </a:buClr>
              <a:buFont typeface="Arial" panose="020B0604020202020204" pitchFamily="34" charset="0"/>
              <a:buChar char="•"/>
              <a:defRPr sz="3600">
                <a:latin typeface="Helvetica Neue"/>
              </a:defRPr>
            </a:lvl2pPr>
            <a:lvl3pPr marL="1143000" indent="-572400">
              <a:buClr>
                <a:schemeClr val="accent1"/>
              </a:buClr>
              <a:buFont typeface="Arial" panose="020B0604020202020204" pitchFamily="34" charset="0"/>
              <a:buChar char="•"/>
              <a:defRPr sz="3600">
                <a:latin typeface="Helvetica Neue"/>
              </a:defRPr>
            </a:lvl3pPr>
            <a:lvl4pPr marL="1600200" indent="-439200">
              <a:buClr>
                <a:schemeClr val="accent1"/>
              </a:buClr>
              <a:buFont typeface="Arial" panose="020B0604020202020204" pitchFamily="34" charset="0"/>
              <a:buChar char="•"/>
              <a:defRPr sz="3200">
                <a:latin typeface="Helvetica Neue"/>
              </a:defRPr>
            </a:lvl4pPr>
            <a:lvl5pPr marL="2057400" indent="-439200">
              <a:buClr>
                <a:schemeClr val="accent1"/>
              </a:buClr>
              <a:buFont typeface="Wingdings" panose="05000000000000000000" pitchFamily="2" charset="2"/>
              <a:buChar char="§"/>
              <a:defRPr sz="2800">
                <a:latin typeface="Helvetica Neue"/>
              </a:defRPr>
            </a:lvl5p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Content Placeholder 2"/>
          <p:cNvSpPr>
            <a:spLocks noGrp="1"/>
          </p:cNvSpPr>
          <p:nvPr>
            <p:ph idx="13"/>
          </p:nvPr>
        </p:nvSpPr>
        <p:spPr>
          <a:xfrm>
            <a:off x="6252390" y="1218236"/>
            <a:ext cx="5732512" cy="4962640"/>
          </a:xfrm>
        </p:spPr>
        <p:txBody>
          <a:bodyPr/>
          <a:lstStyle>
            <a:lvl1pPr marL="0" indent="0">
              <a:buClr>
                <a:srgbClr val="82368C"/>
              </a:buClr>
              <a:buFont typeface="Wingdings" panose="05000000000000000000" pitchFamily="2" charset="2"/>
              <a:buNone/>
              <a:defRPr sz="3600" b="0">
                <a:latin typeface="Helvetica Neue"/>
              </a:defRPr>
            </a:lvl1pPr>
            <a:lvl2pPr marL="572400" indent="-572400">
              <a:spcBef>
                <a:spcPts val="1000"/>
              </a:spcBef>
              <a:buClr>
                <a:srgbClr val="8F23B3"/>
              </a:buClr>
              <a:buFont typeface="Arial" panose="020B0604020202020204" pitchFamily="34" charset="0"/>
              <a:buChar char="•"/>
              <a:defRPr sz="3600">
                <a:latin typeface="Helvetica Neue"/>
              </a:defRPr>
            </a:lvl2pPr>
            <a:lvl3pPr marL="1143000" indent="-572400">
              <a:buClr>
                <a:schemeClr val="accent1"/>
              </a:buClr>
              <a:buFont typeface="Arial" panose="020B0604020202020204" pitchFamily="34" charset="0"/>
              <a:buChar char="•"/>
              <a:defRPr sz="3600">
                <a:latin typeface="Helvetica Neue"/>
              </a:defRPr>
            </a:lvl3pPr>
            <a:lvl4pPr marL="1600200" indent="-439200">
              <a:buClr>
                <a:schemeClr val="accent1"/>
              </a:buClr>
              <a:buFont typeface="Arial" panose="020B0604020202020204" pitchFamily="34" charset="0"/>
              <a:buChar char="•"/>
              <a:defRPr sz="3200">
                <a:latin typeface="Helvetica Neue"/>
              </a:defRPr>
            </a:lvl4pPr>
            <a:lvl5pPr marL="2057400" indent="-439200">
              <a:buClr>
                <a:schemeClr val="accent1"/>
              </a:buClr>
              <a:buFont typeface="Wingdings" panose="05000000000000000000" pitchFamily="2" charset="2"/>
              <a:buChar char="§"/>
              <a:defRPr sz="2800">
                <a:latin typeface="Helvetica Neue"/>
              </a:defRPr>
            </a:lvl5p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Slide Number Placeholder 5">
            <a:extLst>
              <a:ext uri="{FF2B5EF4-FFF2-40B4-BE49-F238E27FC236}">
                <a16:creationId xmlns:a16="http://schemas.microsoft.com/office/drawing/2014/main" id="{A96AA5CD-DB81-4848-A928-B7DE86C5802B}"/>
              </a:ext>
            </a:extLst>
          </p:cNvPr>
          <p:cNvSpPr>
            <a:spLocks noGrp="1"/>
          </p:cNvSpPr>
          <p:nvPr>
            <p:ph type="sldNum" sz="quarter" idx="14"/>
          </p:nvPr>
        </p:nvSpPr>
        <p:spPr>
          <a:xfrm>
            <a:off x="9255125" y="6356350"/>
            <a:ext cx="2743200" cy="365125"/>
          </a:xfrm>
        </p:spPr>
        <p:txBody>
          <a:bodyPr/>
          <a:lstStyle>
            <a:lvl1pPr>
              <a:defRPr>
                <a:latin typeface="Helvetica Neue"/>
              </a:defRPr>
            </a:lvl1pPr>
          </a:lstStyle>
          <a:p>
            <a:pPr>
              <a:defRPr/>
            </a:pPr>
            <a:fld id="{8E806DFD-3DE0-4A90-AA07-618256E7B3F3}" type="slidenum">
              <a:rPr lang="en-GB" altLang="en-US"/>
              <a:pPr>
                <a:defRPr/>
              </a:pPr>
              <a:t>‹#›</a:t>
            </a:fld>
            <a:endParaRPr lang="en-GB" altLang="en-US" dirty="0"/>
          </a:p>
        </p:txBody>
      </p:sp>
    </p:spTree>
    <p:extLst>
      <p:ext uri="{BB962C8B-B14F-4D97-AF65-F5344CB8AC3E}">
        <p14:creationId xmlns:p14="http://schemas.microsoft.com/office/powerpoint/2010/main" val="19482083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1"/>
          <p:cNvSpPr>
            <a:spLocks noGrp="1"/>
          </p:cNvSpPr>
          <p:nvPr>
            <p:ph type="title"/>
          </p:nvPr>
        </p:nvSpPr>
        <p:spPr>
          <a:xfrm>
            <a:off x="277519" y="260351"/>
            <a:ext cx="11720805" cy="5829554"/>
          </a:xfrm>
          <a:prstGeom prst="rect">
            <a:avLst/>
          </a:prstGeom>
        </p:spPr>
        <p:txBody>
          <a:bodyPr/>
          <a:lstStyle>
            <a:lvl1pPr>
              <a:defRPr sz="7200" b="0">
                <a:solidFill>
                  <a:schemeClr val="tx1"/>
                </a:solidFill>
                <a:latin typeface="Helvetica Neue"/>
                <a:cs typeface="Arial" panose="020B0604020202020204" pitchFamily="34" charset="0"/>
              </a:defRPr>
            </a:lvl1pPr>
          </a:lstStyle>
          <a:p>
            <a:r>
              <a:rPr lang="en-GB" noProof="0" dirty="0"/>
              <a:t>Click to edit Master title style</a:t>
            </a:r>
          </a:p>
        </p:txBody>
      </p:sp>
      <p:sp>
        <p:nvSpPr>
          <p:cNvPr id="3" name="Slide Number Placeholder 5">
            <a:extLst>
              <a:ext uri="{FF2B5EF4-FFF2-40B4-BE49-F238E27FC236}">
                <a16:creationId xmlns:a16="http://schemas.microsoft.com/office/drawing/2014/main" id="{268EC558-364D-4318-A378-AD2C789AD973}"/>
              </a:ext>
            </a:extLst>
          </p:cNvPr>
          <p:cNvSpPr>
            <a:spLocks noGrp="1"/>
          </p:cNvSpPr>
          <p:nvPr>
            <p:ph type="sldNum" sz="quarter" idx="10"/>
          </p:nvPr>
        </p:nvSpPr>
        <p:spPr>
          <a:xfrm>
            <a:off x="9255125" y="6356350"/>
            <a:ext cx="2743200" cy="365125"/>
          </a:xfrm>
        </p:spPr>
        <p:txBody>
          <a:bodyPr/>
          <a:lstStyle>
            <a:lvl1pPr>
              <a:defRPr>
                <a:latin typeface="Helvetica Neue"/>
              </a:defRPr>
            </a:lvl1pPr>
          </a:lstStyle>
          <a:p>
            <a:pPr>
              <a:defRPr/>
            </a:pPr>
            <a:fld id="{459A79E0-55D0-43A0-B07B-8FEF37F24790}" type="slidenum">
              <a:rPr lang="en-GB" altLang="en-US"/>
              <a:pPr>
                <a:defRPr/>
              </a:pPr>
              <a:t>‹#›</a:t>
            </a:fld>
            <a:endParaRPr lang="en-GB" altLang="en-US" dirty="0"/>
          </a:p>
        </p:txBody>
      </p:sp>
    </p:spTree>
    <p:extLst>
      <p:ext uri="{BB962C8B-B14F-4D97-AF65-F5344CB8AC3E}">
        <p14:creationId xmlns:p14="http://schemas.microsoft.com/office/powerpoint/2010/main" val="6098285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ig statistic">
    <p:spTree>
      <p:nvGrpSpPr>
        <p:cNvPr id="1" name=""/>
        <p:cNvGrpSpPr/>
        <p:nvPr/>
      </p:nvGrpSpPr>
      <p:grpSpPr>
        <a:xfrm>
          <a:off x="0" y="0"/>
          <a:ext cx="0" cy="0"/>
          <a:chOff x="0" y="0"/>
          <a:chExt cx="0" cy="0"/>
        </a:xfrm>
      </p:grpSpPr>
      <p:sp>
        <p:nvSpPr>
          <p:cNvPr id="7" name="Title 1"/>
          <p:cNvSpPr>
            <a:spLocks noGrp="1"/>
          </p:cNvSpPr>
          <p:nvPr>
            <p:ph type="title"/>
          </p:nvPr>
        </p:nvSpPr>
        <p:spPr>
          <a:xfrm>
            <a:off x="277519" y="1249680"/>
            <a:ext cx="11720805" cy="4892040"/>
          </a:xfrm>
          <a:prstGeom prst="rect">
            <a:avLst/>
          </a:prstGeom>
        </p:spPr>
        <p:txBody>
          <a:bodyPr anchor="t"/>
          <a:lstStyle>
            <a:lvl1pPr>
              <a:defRPr sz="15000" b="0">
                <a:solidFill>
                  <a:schemeClr val="tx1"/>
                </a:solidFill>
                <a:latin typeface="Helvetica Neue"/>
                <a:cs typeface="Arial" panose="020B0604020202020204" pitchFamily="34" charset="0"/>
              </a:defRPr>
            </a:lvl1pPr>
          </a:lstStyle>
          <a:p>
            <a:r>
              <a:rPr lang="en-US" noProof="0"/>
              <a:t>Click to edit Master title style</a:t>
            </a:r>
            <a:endParaRPr lang="en-GB" noProof="0" dirty="0"/>
          </a:p>
        </p:txBody>
      </p:sp>
      <p:sp>
        <p:nvSpPr>
          <p:cNvPr id="3" name="Slide Number Placeholder 5">
            <a:extLst>
              <a:ext uri="{FF2B5EF4-FFF2-40B4-BE49-F238E27FC236}">
                <a16:creationId xmlns:a16="http://schemas.microsoft.com/office/drawing/2014/main" id="{EE2DD24D-F4C2-47C9-95FF-F4CA4E3332F9}"/>
              </a:ext>
            </a:extLst>
          </p:cNvPr>
          <p:cNvSpPr>
            <a:spLocks noGrp="1"/>
          </p:cNvSpPr>
          <p:nvPr>
            <p:ph type="sldNum" sz="quarter" idx="10"/>
          </p:nvPr>
        </p:nvSpPr>
        <p:spPr>
          <a:xfrm>
            <a:off x="9255125" y="6356350"/>
            <a:ext cx="2743200" cy="365125"/>
          </a:xfrm>
        </p:spPr>
        <p:txBody>
          <a:bodyPr/>
          <a:lstStyle>
            <a:lvl1pPr>
              <a:defRPr>
                <a:latin typeface="Helvetica Neue"/>
              </a:defRPr>
            </a:lvl1pPr>
          </a:lstStyle>
          <a:p>
            <a:pPr>
              <a:defRPr/>
            </a:pPr>
            <a:fld id="{6BA3002E-7372-41B5-9AED-5E6C6771E500}" type="slidenum">
              <a:rPr lang="en-GB" altLang="en-US"/>
              <a:pPr>
                <a:defRPr/>
              </a:pPr>
              <a:t>‹#›</a:t>
            </a:fld>
            <a:endParaRPr lang="en-GB" altLang="en-US" dirty="0"/>
          </a:p>
        </p:txBody>
      </p:sp>
    </p:spTree>
    <p:extLst>
      <p:ext uri="{BB962C8B-B14F-4D97-AF65-F5344CB8AC3E}">
        <p14:creationId xmlns:p14="http://schemas.microsoft.com/office/powerpoint/2010/main" val="30433242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rge photo with text ">
    <p:spTree>
      <p:nvGrpSpPr>
        <p:cNvPr id="1" name=""/>
        <p:cNvGrpSpPr/>
        <p:nvPr/>
      </p:nvGrpSpPr>
      <p:grpSpPr>
        <a:xfrm>
          <a:off x="0" y="0"/>
          <a:ext cx="0" cy="0"/>
          <a:chOff x="0" y="0"/>
          <a:chExt cx="0" cy="0"/>
        </a:xfrm>
      </p:grpSpPr>
      <p:sp>
        <p:nvSpPr>
          <p:cNvPr id="7" name="Title 1"/>
          <p:cNvSpPr>
            <a:spLocks noGrp="1"/>
          </p:cNvSpPr>
          <p:nvPr>
            <p:ph type="title"/>
          </p:nvPr>
        </p:nvSpPr>
        <p:spPr>
          <a:xfrm>
            <a:off x="6096000" y="291974"/>
            <a:ext cx="5466080" cy="5873876"/>
          </a:xfrm>
          <a:prstGeom prst="rect">
            <a:avLst/>
          </a:prstGeom>
        </p:spPr>
        <p:txBody>
          <a:bodyPr>
            <a:normAutofit/>
          </a:bodyPr>
          <a:lstStyle>
            <a:lvl1pPr marL="0" marR="0" indent="0" algn="l" defTabSz="914400" rtl="0" eaLnBrk="0" fontAlgn="base" latinLnBrk="0" hangingPunct="0">
              <a:lnSpc>
                <a:spcPct val="90000"/>
              </a:lnSpc>
              <a:spcBef>
                <a:spcPct val="0"/>
              </a:spcBef>
              <a:spcAft>
                <a:spcPct val="0"/>
              </a:spcAft>
              <a:buClrTx/>
              <a:buSzTx/>
              <a:buFontTx/>
              <a:buNone/>
              <a:tabLst/>
              <a:defRPr sz="7200" b="0">
                <a:solidFill>
                  <a:schemeClr val="tx1"/>
                </a:solidFill>
                <a:latin typeface="Helvetica Neue"/>
                <a:cs typeface="Arial" panose="020B0604020202020204" pitchFamily="34" charset="0"/>
              </a:defRPr>
            </a:lvl1pPr>
          </a:lstStyle>
          <a:p>
            <a:pPr lvl="0"/>
            <a:r>
              <a:rPr lang="en-GB" noProof="0" dirty="0"/>
              <a:t>Click</a:t>
            </a:r>
            <a:r>
              <a:rPr lang="en-US" dirty="0"/>
              <a:t> to edit Master title style</a:t>
            </a:r>
          </a:p>
        </p:txBody>
      </p:sp>
      <p:sp>
        <p:nvSpPr>
          <p:cNvPr id="8" name="Content Placeholder 2"/>
          <p:cNvSpPr>
            <a:spLocks noGrp="1"/>
          </p:cNvSpPr>
          <p:nvPr>
            <p:ph idx="1"/>
          </p:nvPr>
        </p:nvSpPr>
        <p:spPr>
          <a:xfrm>
            <a:off x="0" y="0"/>
            <a:ext cx="5375275" cy="6858000"/>
          </a:xfrm>
        </p:spPr>
        <p:txBody>
          <a:bodyPr/>
          <a:lstStyle>
            <a:lvl1pPr marL="0" indent="0">
              <a:buClr>
                <a:srgbClr val="82368C"/>
              </a:buClr>
              <a:buFont typeface="Wingdings" panose="05000000000000000000" pitchFamily="2" charset="2"/>
              <a:buNone/>
              <a:defRPr sz="2400" b="1">
                <a:latin typeface="Helvetica Neue"/>
              </a:defRPr>
            </a:lvl1pPr>
            <a:lvl2pPr marL="685800" indent="-228600">
              <a:buClr>
                <a:srgbClr val="82368C"/>
              </a:buClr>
              <a:buFont typeface="Wingdings" panose="05000000000000000000" pitchFamily="2" charset="2"/>
              <a:buChar char="§"/>
              <a:defRPr sz="2000">
                <a:latin typeface="Helvetica Neue"/>
              </a:defRPr>
            </a:lvl2pPr>
            <a:lvl3pPr marL="1143000" indent="-228600">
              <a:buClr>
                <a:srgbClr val="82368C"/>
              </a:buClr>
              <a:buFont typeface="Wingdings" panose="05000000000000000000" pitchFamily="2" charset="2"/>
              <a:buChar char="§"/>
              <a:defRPr>
                <a:latin typeface="Helvetica Neue"/>
              </a:defRPr>
            </a:lvl3pPr>
            <a:lvl4pPr marL="1600200" indent="-228600">
              <a:buClr>
                <a:srgbClr val="82368C"/>
              </a:buClr>
              <a:buFont typeface="Wingdings" panose="05000000000000000000" pitchFamily="2" charset="2"/>
              <a:buChar char="§"/>
              <a:defRPr>
                <a:latin typeface="Helvetica Neue"/>
              </a:defRPr>
            </a:lvl4pPr>
            <a:lvl5pPr marL="2057400" indent="-228600">
              <a:buClr>
                <a:srgbClr val="82368C"/>
              </a:buClr>
              <a:buFont typeface="Wingdings" panose="05000000000000000000" pitchFamily="2" charset="2"/>
              <a:buChar char="§"/>
              <a:defRPr>
                <a:latin typeface="Helvetica Neue"/>
              </a:defRPr>
            </a:lvl5pPr>
          </a:lstStyle>
          <a:p>
            <a:pPr lvl="0"/>
            <a:endParaRPr lang="en-GB" noProof="0" dirty="0"/>
          </a:p>
        </p:txBody>
      </p:sp>
      <p:sp>
        <p:nvSpPr>
          <p:cNvPr id="4" name="Slide Number Placeholder 5">
            <a:extLst>
              <a:ext uri="{FF2B5EF4-FFF2-40B4-BE49-F238E27FC236}">
                <a16:creationId xmlns:a16="http://schemas.microsoft.com/office/drawing/2014/main" id="{7A9B3443-B934-42B2-AD79-32B8D6F306F7}"/>
              </a:ext>
            </a:extLst>
          </p:cNvPr>
          <p:cNvSpPr>
            <a:spLocks noGrp="1"/>
          </p:cNvSpPr>
          <p:nvPr>
            <p:ph type="sldNum" sz="quarter" idx="10"/>
          </p:nvPr>
        </p:nvSpPr>
        <p:spPr>
          <a:xfrm>
            <a:off x="9255125" y="6356350"/>
            <a:ext cx="2743200" cy="365125"/>
          </a:xfrm>
        </p:spPr>
        <p:txBody>
          <a:bodyPr/>
          <a:lstStyle>
            <a:lvl1pPr>
              <a:defRPr>
                <a:latin typeface="Helvetica Neue"/>
              </a:defRPr>
            </a:lvl1pPr>
          </a:lstStyle>
          <a:p>
            <a:pPr>
              <a:defRPr/>
            </a:pPr>
            <a:fld id="{A2453B4F-F912-4E09-BC7E-5A8CC63428F3}" type="slidenum">
              <a:rPr lang="en-GB" altLang="en-US"/>
              <a:pPr>
                <a:defRPr/>
              </a:pPr>
              <a:t>‹#›</a:t>
            </a:fld>
            <a:endParaRPr lang="en-GB" altLang="en-US" dirty="0"/>
          </a:p>
        </p:txBody>
      </p:sp>
    </p:spTree>
    <p:extLst>
      <p:ext uri="{BB962C8B-B14F-4D97-AF65-F5344CB8AC3E}">
        <p14:creationId xmlns:p14="http://schemas.microsoft.com/office/powerpoint/2010/main" val="3351014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A6A31-DF0C-4730-728E-91AC7ADC6C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FAD0580-F169-7650-D7BF-2B33AA3636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E81523-183F-B8C7-6D1C-7CD5526A211F}"/>
              </a:ext>
            </a:extLst>
          </p:cNvPr>
          <p:cNvSpPr>
            <a:spLocks noGrp="1"/>
          </p:cNvSpPr>
          <p:nvPr>
            <p:ph type="dt" sz="half" idx="10"/>
          </p:nvPr>
        </p:nvSpPr>
        <p:spPr/>
        <p:txBody>
          <a:bodyPr/>
          <a:lstStyle/>
          <a:p>
            <a:fld id="{41A99727-550F-4FCD-9531-9E4BC55CE4C0}" type="datetimeFigureOut">
              <a:rPr lang="en-GB" smtClean="0"/>
              <a:t>29/01/2024</a:t>
            </a:fld>
            <a:endParaRPr lang="en-GB"/>
          </a:p>
        </p:txBody>
      </p:sp>
      <p:sp>
        <p:nvSpPr>
          <p:cNvPr id="5" name="Footer Placeholder 4">
            <a:extLst>
              <a:ext uri="{FF2B5EF4-FFF2-40B4-BE49-F238E27FC236}">
                <a16:creationId xmlns:a16="http://schemas.microsoft.com/office/drawing/2014/main" id="{05D4DA91-F26F-C54E-144C-C4A7E13781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FB1E6D-0DBB-AD35-2944-B65FDE2CFAA7}"/>
              </a:ext>
            </a:extLst>
          </p:cNvPr>
          <p:cNvSpPr>
            <a:spLocks noGrp="1"/>
          </p:cNvSpPr>
          <p:nvPr>
            <p:ph type="sldNum" sz="quarter" idx="12"/>
          </p:nvPr>
        </p:nvSpPr>
        <p:spPr/>
        <p:txBody>
          <a:bodyPr/>
          <a:lstStyle/>
          <a:p>
            <a:fld id="{E37B2621-A7EB-4629-BA57-DBEBE48557E0}" type="slidenum">
              <a:rPr lang="en-GB" smtClean="0"/>
              <a:t>‹#›</a:t>
            </a:fld>
            <a:endParaRPr lang="en-GB"/>
          </a:p>
        </p:txBody>
      </p:sp>
    </p:spTree>
    <p:extLst>
      <p:ext uri="{BB962C8B-B14F-4D97-AF65-F5344CB8AC3E}">
        <p14:creationId xmlns:p14="http://schemas.microsoft.com/office/powerpoint/2010/main" val="2578015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with text split screen">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4C95B89-B754-4431-81A7-06F399F59D76}"/>
              </a:ext>
            </a:extLst>
          </p:cNvPr>
          <p:cNvCxnSpPr>
            <a:cxnSpLocks/>
          </p:cNvCxnSpPr>
          <p:nvPr userDrawn="1"/>
        </p:nvCxnSpPr>
        <p:spPr>
          <a:xfrm>
            <a:off x="5700713" y="1588"/>
            <a:ext cx="0" cy="6164262"/>
          </a:xfrm>
          <a:prstGeom prst="line">
            <a:avLst/>
          </a:prstGeom>
          <a:ln w="38100">
            <a:solidFill>
              <a:srgbClr val="BFC1C3"/>
            </a:solidFill>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ph type="title"/>
          </p:nvPr>
        </p:nvSpPr>
        <p:spPr>
          <a:xfrm>
            <a:off x="263525" y="305373"/>
            <a:ext cx="5111750" cy="5873876"/>
          </a:xfrm>
          <a:prstGeom prst="rect">
            <a:avLst/>
          </a:prstGeom>
        </p:spPr>
        <p:txBody>
          <a:bodyPr>
            <a:normAutofit/>
          </a:bodyPr>
          <a:lstStyle>
            <a:lvl1pPr marL="0" marR="0" indent="0" algn="l" defTabSz="914400" rtl="0" eaLnBrk="0" fontAlgn="base" latinLnBrk="0" hangingPunct="0">
              <a:lnSpc>
                <a:spcPct val="90000"/>
              </a:lnSpc>
              <a:spcBef>
                <a:spcPct val="0"/>
              </a:spcBef>
              <a:spcAft>
                <a:spcPct val="0"/>
              </a:spcAft>
              <a:buClrTx/>
              <a:buSzTx/>
              <a:buFontTx/>
              <a:buNone/>
              <a:tabLst/>
              <a:defRPr sz="7200" b="0">
                <a:solidFill>
                  <a:schemeClr val="tx1"/>
                </a:solidFill>
                <a:latin typeface="Helvetica Neue"/>
                <a:cs typeface="Arial" panose="020B0604020202020204" pitchFamily="34" charset="0"/>
              </a:defRPr>
            </a:lvl1pPr>
          </a:lstStyle>
          <a:p>
            <a:pPr lvl="0"/>
            <a:r>
              <a:rPr lang="en-GB" noProof="0" dirty="0"/>
              <a:t>Click</a:t>
            </a:r>
            <a:r>
              <a:rPr lang="en-US" dirty="0"/>
              <a:t> to edit Master title style</a:t>
            </a:r>
          </a:p>
        </p:txBody>
      </p:sp>
      <p:sp>
        <p:nvSpPr>
          <p:cNvPr id="3" name="Text Placeholder 2"/>
          <p:cNvSpPr>
            <a:spLocks noGrp="1"/>
          </p:cNvSpPr>
          <p:nvPr>
            <p:ph type="body" sz="quarter" idx="15"/>
          </p:nvPr>
        </p:nvSpPr>
        <p:spPr>
          <a:xfrm>
            <a:off x="6089905" y="296863"/>
            <a:ext cx="5908420" cy="5868987"/>
          </a:xfrm>
        </p:spPr>
        <p:txBody>
          <a:bodyPr/>
          <a:lstStyle>
            <a:lvl1pPr>
              <a:defRPr sz="3600" b="0"/>
            </a:lvl1pPr>
            <a:lvl2pPr marL="572400" indent="-572400">
              <a:spcBef>
                <a:spcPts val="1000"/>
              </a:spcBef>
              <a:buClr>
                <a:schemeClr val="accent1"/>
              </a:buClr>
              <a:defRPr sz="3600"/>
            </a:lvl2pPr>
            <a:lvl3pPr marL="1143000" indent="-572400">
              <a:spcBef>
                <a:spcPts val="500"/>
              </a:spcBef>
              <a:buClr>
                <a:schemeClr val="accent1"/>
              </a:buClr>
              <a:buFont typeface="Arial" panose="020B0604020202020204" pitchFamily="34" charset="0"/>
              <a:buChar char="•"/>
              <a:defRPr sz="3600"/>
            </a:lvl3pPr>
            <a:lvl4pPr marL="1600200" indent="-439200">
              <a:buClr>
                <a:schemeClr val="accent1"/>
              </a:buClr>
              <a:buFont typeface="Arial" panose="020B0604020202020204" pitchFamily="34" charset="0"/>
              <a:buChar char="•"/>
              <a:defRPr sz="3200"/>
            </a:lvl4pPr>
            <a:lvl5pPr marL="2057400" indent="-439200">
              <a:buClr>
                <a:schemeClr val="accent1"/>
              </a:buClr>
              <a:buFont typeface="Wingdings" panose="05000000000000000000" pitchFamily="2" charset="2"/>
              <a:buChar char="§"/>
              <a:defRPr sz="2800"/>
            </a:lvl5p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endParaRPr lang="en-GB" dirty="0"/>
          </a:p>
        </p:txBody>
      </p:sp>
      <p:sp>
        <p:nvSpPr>
          <p:cNvPr id="5" name="Slide Number Placeholder 5">
            <a:extLst>
              <a:ext uri="{FF2B5EF4-FFF2-40B4-BE49-F238E27FC236}">
                <a16:creationId xmlns:a16="http://schemas.microsoft.com/office/drawing/2014/main" id="{8A6E9CE4-B853-407A-B099-4FBC44926E6C}"/>
              </a:ext>
            </a:extLst>
          </p:cNvPr>
          <p:cNvSpPr>
            <a:spLocks noGrp="1"/>
          </p:cNvSpPr>
          <p:nvPr>
            <p:ph type="sldNum" sz="quarter" idx="16"/>
          </p:nvPr>
        </p:nvSpPr>
        <p:spPr>
          <a:xfrm>
            <a:off x="9255125" y="6356350"/>
            <a:ext cx="2743200" cy="365125"/>
          </a:xfrm>
        </p:spPr>
        <p:txBody>
          <a:bodyPr/>
          <a:lstStyle>
            <a:lvl1pPr>
              <a:defRPr>
                <a:latin typeface="Helvetica Neue"/>
              </a:defRPr>
            </a:lvl1pPr>
          </a:lstStyle>
          <a:p>
            <a:pPr>
              <a:defRPr/>
            </a:pPr>
            <a:fld id="{37F5997A-6E24-45DB-9477-B9CC5231E3CE}" type="slidenum">
              <a:rPr lang="en-GB" altLang="en-US"/>
              <a:pPr>
                <a:defRPr/>
              </a:pPr>
              <a:t>‹#›</a:t>
            </a:fld>
            <a:endParaRPr lang="en-GB" altLang="en-US" dirty="0"/>
          </a:p>
        </p:txBody>
      </p:sp>
    </p:spTree>
    <p:extLst>
      <p:ext uri="{BB962C8B-B14F-4D97-AF65-F5344CB8AC3E}">
        <p14:creationId xmlns:p14="http://schemas.microsoft.com/office/powerpoint/2010/main" val="12881526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mage and text split screen">
    <p:spTree>
      <p:nvGrpSpPr>
        <p:cNvPr id="1" name=""/>
        <p:cNvGrpSpPr/>
        <p:nvPr/>
      </p:nvGrpSpPr>
      <p:grpSpPr>
        <a:xfrm>
          <a:off x="0" y="0"/>
          <a:ext cx="0" cy="0"/>
          <a:chOff x="0" y="0"/>
          <a:chExt cx="0" cy="0"/>
        </a:xfrm>
      </p:grpSpPr>
      <p:sp>
        <p:nvSpPr>
          <p:cNvPr id="7" name="Title 1"/>
          <p:cNvSpPr>
            <a:spLocks noGrp="1"/>
          </p:cNvSpPr>
          <p:nvPr>
            <p:ph type="title"/>
          </p:nvPr>
        </p:nvSpPr>
        <p:spPr>
          <a:xfrm>
            <a:off x="277520" y="277344"/>
            <a:ext cx="11624762" cy="768730"/>
          </a:xfrm>
          <a:prstGeom prst="rect">
            <a:avLst/>
          </a:prstGeom>
        </p:spPr>
        <p:txBody>
          <a:bodyPr/>
          <a:lstStyle>
            <a:lvl1pPr>
              <a:defRPr b="1">
                <a:solidFill>
                  <a:schemeClr val="tx1"/>
                </a:solidFill>
                <a:latin typeface="Helvetica Neue"/>
                <a:cs typeface="Arial" panose="020B0604020202020204" pitchFamily="34" charset="0"/>
              </a:defRPr>
            </a:lvl1pPr>
          </a:lstStyle>
          <a:p>
            <a:r>
              <a:rPr lang="en-GB" noProof="0" dirty="0"/>
              <a:t>Click to edit Master title style</a:t>
            </a:r>
          </a:p>
        </p:txBody>
      </p:sp>
      <p:sp>
        <p:nvSpPr>
          <p:cNvPr id="8" name="Content Placeholder 2"/>
          <p:cNvSpPr>
            <a:spLocks noGrp="1"/>
          </p:cNvSpPr>
          <p:nvPr>
            <p:ph idx="1"/>
          </p:nvPr>
        </p:nvSpPr>
        <p:spPr>
          <a:xfrm>
            <a:off x="6089903" y="1205343"/>
            <a:ext cx="5908421" cy="4995431"/>
          </a:xfrm>
        </p:spPr>
        <p:txBody>
          <a:bodyPr/>
          <a:lstStyle>
            <a:lvl1pPr marL="0" indent="0">
              <a:buClr>
                <a:srgbClr val="82368C"/>
              </a:buClr>
              <a:buFont typeface="Wingdings" panose="05000000000000000000" pitchFamily="2" charset="2"/>
              <a:buNone/>
              <a:defRPr sz="3600" b="0">
                <a:latin typeface="Helvetica Neue"/>
              </a:defRPr>
            </a:lvl1pPr>
            <a:lvl2pPr marL="572400" indent="-572400">
              <a:spcBef>
                <a:spcPts val="1000"/>
              </a:spcBef>
              <a:buClr>
                <a:schemeClr val="accent1"/>
              </a:buClr>
              <a:buFont typeface="Arial" panose="020B0604020202020204" pitchFamily="34" charset="0"/>
              <a:buChar char="•"/>
              <a:defRPr sz="3600">
                <a:latin typeface="Helvetica Neue"/>
              </a:defRPr>
            </a:lvl2pPr>
            <a:lvl3pPr marL="1143000" indent="-572400">
              <a:buClr>
                <a:schemeClr val="accent1"/>
              </a:buClr>
              <a:buFont typeface="Arial" panose="020B0604020202020204" pitchFamily="34" charset="0"/>
              <a:buChar char="•"/>
              <a:defRPr sz="3600">
                <a:latin typeface="Helvetica Neue"/>
              </a:defRPr>
            </a:lvl3pPr>
            <a:lvl4pPr marL="1600200" indent="-439200">
              <a:buClr>
                <a:schemeClr val="accent1"/>
              </a:buClr>
              <a:buFont typeface="Arial" panose="020B0604020202020204" pitchFamily="34" charset="0"/>
              <a:buChar char="•"/>
              <a:defRPr sz="3200">
                <a:latin typeface="Helvetica Neue"/>
              </a:defRPr>
            </a:lvl4pPr>
            <a:lvl5pPr marL="2057400" indent="-439200">
              <a:buClr>
                <a:schemeClr val="accent1"/>
              </a:buClr>
              <a:buFont typeface="Wingdings" panose="05000000000000000000" pitchFamily="2" charset="2"/>
              <a:buChar char="§"/>
              <a:defRPr sz="2800">
                <a:latin typeface="Helvetica Neue"/>
              </a:defRPr>
            </a:lvl5p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icture Placeholder 2"/>
          <p:cNvSpPr>
            <a:spLocks noGrp="1"/>
          </p:cNvSpPr>
          <p:nvPr>
            <p:ph type="pic" sz="quarter" idx="14"/>
          </p:nvPr>
        </p:nvSpPr>
        <p:spPr>
          <a:xfrm>
            <a:off x="537846" y="1449052"/>
            <a:ext cx="4665090" cy="4287416"/>
          </a:xfrm>
        </p:spPr>
        <p:txBody>
          <a:bodyPr rtlCol="0">
            <a:normAutofit/>
          </a:bodyPr>
          <a:lstStyle>
            <a:lvl1pPr>
              <a:defRPr>
                <a:latin typeface="Helvetica Neue"/>
              </a:defRPr>
            </a:lvl1pPr>
          </a:lstStyle>
          <a:p>
            <a:pPr lvl="0"/>
            <a:endParaRPr lang="en-GB" noProof="0" dirty="0"/>
          </a:p>
        </p:txBody>
      </p:sp>
      <p:sp>
        <p:nvSpPr>
          <p:cNvPr id="5" name="Slide Number Placeholder 5">
            <a:extLst>
              <a:ext uri="{FF2B5EF4-FFF2-40B4-BE49-F238E27FC236}">
                <a16:creationId xmlns:a16="http://schemas.microsoft.com/office/drawing/2014/main" id="{A260E890-4BB9-41D3-823D-4E8ADD275C37}"/>
              </a:ext>
            </a:extLst>
          </p:cNvPr>
          <p:cNvSpPr>
            <a:spLocks noGrp="1"/>
          </p:cNvSpPr>
          <p:nvPr>
            <p:ph type="sldNum" sz="quarter" idx="15"/>
          </p:nvPr>
        </p:nvSpPr>
        <p:spPr>
          <a:xfrm>
            <a:off x="9255125" y="6356350"/>
            <a:ext cx="2743200" cy="365125"/>
          </a:xfrm>
        </p:spPr>
        <p:txBody>
          <a:bodyPr/>
          <a:lstStyle>
            <a:lvl1pPr>
              <a:defRPr>
                <a:latin typeface="Helvetica Neue"/>
              </a:defRPr>
            </a:lvl1pPr>
          </a:lstStyle>
          <a:p>
            <a:pPr>
              <a:defRPr/>
            </a:pPr>
            <a:fld id="{8DCAD387-B902-4412-9764-6D9015C5B02C}" type="slidenum">
              <a:rPr lang="en-GB" altLang="en-US"/>
              <a:pPr>
                <a:defRPr/>
              </a:pPr>
              <a:t>‹#›</a:t>
            </a:fld>
            <a:endParaRPr lang="en-GB" altLang="en-US" dirty="0"/>
          </a:p>
        </p:txBody>
      </p:sp>
    </p:spTree>
    <p:extLst>
      <p:ext uri="{BB962C8B-B14F-4D97-AF65-F5344CB8AC3E}">
        <p14:creationId xmlns:p14="http://schemas.microsoft.com/office/powerpoint/2010/main" val="3304062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Image with caption">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0" y="0"/>
            <a:ext cx="12192000" cy="6858000"/>
          </a:xfrm>
        </p:spPr>
        <p:txBody>
          <a:bodyPr/>
          <a:lstStyle/>
          <a:p>
            <a:pPr lvl="0"/>
            <a:endParaRPr lang="en-GB" noProof="0" dirty="0"/>
          </a:p>
        </p:txBody>
      </p:sp>
      <p:sp>
        <p:nvSpPr>
          <p:cNvPr id="2" name="Title 1"/>
          <p:cNvSpPr>
            <a:spLocks noGrp="1"/>
          </p:cNvSpPr>
          <p:nvPr>
            <p:ph type="ctrTitle"/>
          </p:nvPr>
        </p:nvSpPr>
        <p:spPr>
          <a:xfrm>
            <a:off x="1092255" y="3414855"/>
            <a:ext cx="9030153" cy="2144697"/>
          </a:xfrm>
          <a:prstGeom prst="rect">
            <a:avLst/>
          </a:prstGeom>
        </p:spPr>
        <p:txBody>
          <a:bodyPr anchor="t">
            <a:normAutofit/>
          </a:bodyPr>
          <a:lstStyle>
            <a:lvl1pPr algn="l">
              <a:defRPr sz="4800" b="0">
                <a:solidFill>
                  <a:schemeClr val="bg2">
                    <a:lumMod val="50000"/>
                  </a:schemeClr>
                </a:solidFill>
                <a:latin typeface="Helvetica Neue"/>
                <a:cs typeface="Arial" panose="020B0604020202020204" pitchFamily="34" charset="0"/>
              </a:defRPr>
            </a:lvl1pPr>
          </a:lstStyle>
          <a:p>
            <a:r>
              <a:rPr lang="en-US" noProof="0"/>
              <a:t>Click to edit Master title style</a:t>
            </a:r>
            <a:endParaRPr lang="en-GB" noProof="0" dirty="0"/>
          </a:p>
        </p:txBody>
      </p:sp>
      <p:sp>
        <p:nvSpPr>
          <p:cNvPr id="4" name="Slide Number Placeholder 5">
            <a:extLst>
              <a:ext uri="{FF2B5EF4-FFF2-40B4-BE49-F238E27FC236}">
                <a16:creationId xmlns:a16="http://schemas.microsoft.com/office/drawing/2014/main" id="{0C50A2B7-8F3E-46A3-A78A-A9E3BDE170C4}"/>
              </a:ext>
            </a:extLst>
          </p:cNvPr>
          <p:cNvSpPr>
            <a:spLocks noGrp="1"/>
          </p:cNvSpPr>
          <p:nvPr>
            <p:ph type="sldNum" sz="quarter" idx="11"/>
          </p:nvPr>
        </p:nvSpPr>
        <p:spPr>
          <a:xfrm>
            <a:off x="9255125" y="6356350"/>
            <a:ext cx="2743200" cy="365125"/>
          </a:xfrm>
        </p:spPr>
        <p:txBody>
          <a:bodyPr/>
          <a:lstStyle>
            <a:lvl1pPr>
              <a:defRPr>
                <a:latin typeface="Helvetica Neue"/>
              </a:defRPr>
            </a:lvl1pPr>
          </a:lstStyle>
          <a:p>
            <a:pPr>
              <a:defRPr/>
            </a:pPr>
            <a:fld id="{BDC8DFC3-5437-4395-9325-60340B274AE2}" type="slidenum">
              <a:rPr lang="en-GB" altLang="en-US"/>
              <a:pPr>
                <a:defRPr/>
              </a:pPr>
              <a:t>‹#›</a:t>
            </a:fld>
            <a:endParaRPr lang="en-GB" altLang="en-US" dirty="0"/>
          </a:p>
        </p:txBody>
      </p:sp>
    </p:spTree>
    <p:extLst>
      <p:ext uri="{BB962C8B-B14F-4D97-AF65-F5344CB8AC3E}">
        <p14:creationId xmlns:p14="http://schemas.microsoft.com/office/powerpoint/2010/main" val="22339330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 Footer">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82752367-D09F-44F0-97AC-0E667309F01A}"/>
              </a:ext>
            </a:extLst>
          </p:cNvPr>
          <p:cNvSpPr>
            <a:spLocks noGrp="1"/>
          </p:cNvSpPr>
          <p:nvPr>
            <p:ph type="sldNum" sz="quarter" idx="10"/>
          </p:nvPr>
        </p:nvSpPr>
        <p:spPr>
          <a:xfrm>
            <a:off x="9255125" y="6356350"/>
            <a:ext cx="2743200" cy="365125"/>
          </a:xfrm>
        </p:spPr>
        <p:txBody>
          <a:bodyPr/>
          <a:lstStyle>
            <a:lvl1pPr>
              <a:defRPr>
                <a:latin typeface="Helvetica Neue"/>
              </a:defRPr>
            </a:lvl1pPr>
          </a:lstStyle>
          <a:p>
            <a:pPr>
              <a:defRPr/>
            </a:pPr>
            <a:fld id="{34B4FF2C-28CE-4DC5-9AE9-F48E62C70B74}" type="slidenum">
              <a:rPr lang="en-GB" altLang="en-US"/>
              <a:pPr>
                <a:defRPr/>
              </a:pPr>
              <a:t>‹#›</a:t>
            </a:fld>
            <a:endParaRPr lang="en-GB" altLang="en-US" dirty="0"/>
          </a:p>
        </p:txBody>
      </p:sp>
    </p:spTree>
    <p:extLst>
      <p:ext uri="{BB962C8B-B14F-4D97-AF65-F5344CB8AC3E}">
        <p14:creationId xmlns:p14="http://schemas.microsoft.com/office/powerpoint/2010/main" val="18649292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001747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Slide">
    <p:bg>
      <p:bgPr>
        <a:gradFill>
          <a:gsLst>
            <a:gs pos="0">
              <a:schemeClr val="accent3">
                <a:lumMod val="0"/>
                <a:lumOff val="100000"/>
              </a:schemeClr>
            </a:gs>
            <a:gs pos="77020">
              <a:schemeClr val="bg2">
                <a:lumMod val="85000"/>
              </a:schemeClr>
            </a:gs>
            <a:gs pos="40000">
              <a:schemeClr val="accent3">
                <a:lumMod val="0"/>
                <a:lumOff val="100000"/>
              </a:schemeClr>
            </a:gs>
            <a:gs pos="100000">
              <a:schemeClr val="bg1">
                <a:lumMod val="65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C8135F20-1BA2-CC48-9AD1-575655FBD297}"/>
              </a:ext>
            </a:extLst>
          </p:cNvPr>
          <p:cNvSpPr/>
          <p:nvPr userDrawn="1"/>
        </p:nvSpPr>
        <p:spPr>
          <a:xfrm rot="5400000">
            <a:off x="3248363" y="3099570"/>
            <a:ext cx="1185865" cy="83005"/>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59050B7-FE72-3B43-B17F-0FA8F3FC1B15}"/>
              </a:ext>
            </a:extLst>
          </p:cNvPr>
          <p:cNvSpPr/>
          <p:nvPr userDrawn="1"/>
        </p:nvSpPr>
        <p:spPr>
          <a:xfrm rot="5400000">
            <a:off x="7753690" y="3099570"/>
            <a:ext cx="1185865" cy="83005"/>
          </a:xfrm>
          <a:prstGeom prst="rect">
            <a:avLst/>
          </a:prstGeom>
          <a:solidFill>
            <a:schemeClr val="accent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E7AB8015-61A4-5143-B7A2-757306490700}"/>
              </a:ext>
            </a:extLst>
          </p:cNvPr>
          <p:cNvSpPr/>
          <p:nvPr userDrawn="1"/>
        </p:nvSpPr>
        <p:spPr>
          <a:xfrm rot="5400000">
            <a:off x="10047855" y="4828358"/>
            <a:ext cx="1185865" cy="83005"/>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2FFD0D0C-12F6-E144-911F-7DC1A344FEBE}"/>
              </a:ext>
            </a:extLst>
          </p:cNvPr>
          <p:cNvSpPr/>
          <p:nvPr userDrawn="1"/>
        </p:nvSpPr>
        <p:spPr>
          <a:xfrm rot="5400000">
            <a:off x="5501027" y="4828359"/>
            <a:ext cx="1185865" cy="83005"/>
          </a:xfrm>
          <a:prstGeom prst="rect">
            <a:avLst/>
          </a:prstGeom>
          <a:solidFill>
            <a:schemeClr val="accent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A8CBAFE3-2F54-3C41-B9C8-6580B1E2261A}"/>
              </a:ext>
            </a:extLst>
          </p:cNvPr>
          <p:cNvSpPr/>
          <p:nvPr userDrawn="1"/>
        </p:nvSpPr>
        <p:spPr>
          <a:xfrm>
            <a:off x="9777754" y="5048456"/>
            <a:ext cx="1643062" cy="1643062"/>
          </a:xfrm>
          <a:prstGeom prst="ellipse">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8F2621F7-B63B-054D-9A8B-51C0450F0F07}"/>
              </a:ext>
            </a:extLst>
          </p:cNvPr>
          <p:cNvSpPr/>
          <p:nvPr userDrawn="1"/>
        </p:nvSpPr>
        <p:spPr>
          <a:xfrm>
            <a:off x="2978263" y="1376568"/>
            <a:ext cx="1643062" cy="1643062"/>
          </a:xfrm>
          <a:prstGeom prst="ellipse">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567584B8-9A35-DC42-BBF1-3A455D9C4F3B}"/>
              </a:ext>
            </a:extLst>
          </p:cNvPr>
          <p:cNvSpPr/>
          <p:nvPr userDrawn="1"/>
        </p:nvSpPr>
        <p:spPr>
          <a:xfrm>
            <a:off x="5272427" y="5048456"/>
            <a:ext cx="1643062" cy="1643062"/>
          </a:xfrm>
          <a:prstGeom prst="ellipse">
            <a:avLst/>
          </a:prstGeom>
          <a:solidFill>
            <a:schemeClr val="accent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9CE574DD-0302-9049-A8CE-513925A780EA}"/>
              </a:ext>
            </a:extLst>
          </p:cNvPr>
          <p:cNvSpPr/>
          <p:nvPr userDrawn="1"/>
        </p:nvSpPr>
        <p:spPr>
          <a:xfrm>
            <a:off x="0" y="3734005"/>
            <a:ext cx="12192000" cy="542925"/>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A7E0C165-E9F9-4840-A55E-85E035F9C762}"/>
              </a:ext>
            </a:extLst>
          </p:cNvPr>
          <p:cNvSpPr/>
          <p:nvPr userDrawn="1"/>
        </p:nvSpPr>
        <p:spPr>
          <a:xfrm>
            <a:off x="2714965" y="3734005"/>
            <a:ext cx="2252663" cy="542925"/>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DBC98F2-5505-8849-B1A1-BCC58F271B28}"/>
              </a:ext>
            </a:extLst>
          </p:cNvPr>
          <p:cNvSpPr/>
          <p:nvPr userDrawn="1"/>
        </p:nvSpPr>
        <p:spPr>
          <a:xfrm>
            <a:off x="7220291" y="3734005"/>
            <a:ext cx="2252663" cy="542925"/>
          </a:xfrm>
          <a:prstGeom prst="rect">
            <a:avLst/>
          </a:prstGeom>
          <a:solidFill>
            <a:schemeClr val="accent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8E0D0970-A906-6743-BCD1-1CA96CCA2FD1}"/>
              </a:ext>
            </a:extLst>
          </p:cNvPr>
          <p:cNvSpPr/>
          <p:nvPr userDrawn="1"/>
        </p:nvSpPr>
        <p:spPr>
          <a:xfrm>
            <a:off x="4967628" y="3734005"/>
            <a:ext cx="2252663" cy="542925"/>
          </a:xfrm>
          <a:prstGeom prst="rect">
            <a:avLst/>
          </a:prstGeom>
          <a:solidFill>
            <a:schemeClr val="accent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C7D9DE41-942B-1443-9CE2-5500F7E5C976}"/>
              </a:ext>
            </a:extLst>
          </p:cNvPr>
          <p:cNvSpPr/>
          <p:nvPr userDrawn="1"/>
        </p:nvSpPr>
        <p:spPr>
          <a:xfrm>
            <a:off x="9472954" y="3734005"/>
            <a:ext cx="2252663" cy="542925"/>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6D3A7595-EB2B-C648-A493-178FB31AA325}"/>
              </a:ext>
            </a:extLst>
          </p:cNvPr>
          <p:cNvSpPr/>
          <p:nvPr userDrawn="1"/>
        </p:nvSpPr>
        <p:spPr>
          <a:xfrm>
            <a:off x="462302" y="3734005"/>
            <a:ext cx="2252663" cy="542925"/>
          </a:xfrm>
          <a:prstGeom prst="rect">
            <a:avLst/>
          </a:prstGeom>
          <a:solidFill>
            <a:schemeClr val="accent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DDDEA580-11AC-B148-BB37-7B865F0A8E8F}"/>
              </a:ext>
            </a:extLst>
          </p:cNvPr>
          <p:cNvSpPr/>
          <p:nvPr userDrawn="1"/>
        </p:nvSpPr>
        <p:spPr>
          <a:xfrm rot="5400000">
            <a:off x="995700" y="4828360"/>
            <a:ext cx="1185865" cy="83005"/>
          </a:xfrm>
          <a:prstGeom prst="rect">
            <a:avLst/>
          </a:prstGeom>
          <a:solidFill>
            <a:schemeClr val="accent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44ED3F84-1836-C345-90F4-9A4EEC338720}"/>
              </a:ext>
            </a:extLst>
          </p:cNvPr>
          <p:cNvSpPr/>
          <p:nvPr userDrawn="1"/>
        </p:nvSpPr>
        <p:spPr>
          <a:xfrm>
            <a:off x="1503926" y="3926429"/>
            <a:ext cx="169411" cy="1694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a:extLst>
              <a:ext uri="{FF2B5EF4-FFF2-40B4-BE49-F238E27FC236}">
                <a16:creationId xmlns:a16="http://schemas.microsoft.com/office/drawing/2014/main" id="{EA7896B5-2AFD-9449-AC5A-B85ECF76702D}"/>
              </a:ext>
            </a:extLst>
          </p:cNvPr>
          <p:cNvSpPr/>
          <p:nvPr userDrawn="1"/>
        </p:nvSpPr>
        <p:spPr>
          <a:xfrm>
            <a:off x="3756589" y="3920761"/>
            <a:ext cx="169411" cy="169411"/>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a:extLst>
              <a:ext uri="{FF2B5EF4-FFF2-40B4-BE49-F238E27FC236}">
                <a16:creationId xmlns:a16="http://schemas.microsoft.com/office/drawing/2014/main" id="{EB429153-142D-3947-AA3B-F53EBD95C3CB}"/>
              </a:ext>
            </a:extLst>
          </p:cNvPr>
          <p:cNvSpPr/>
          <p:nvPr userDrawn="1"/>
        </p:nvSpPr>
        <p:spPr>
          <a:xfrm>
            <a:off x="6012355" y="3920761"/>
            <a:ext cx="169411" cy="1694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a:extLst>
              <a:ext uri="{FF2B5EF4-FFF2-40B4-BE49-F238E27FC236}">
                <a16:creationId xmlns:a16="http://schemas.microsoft.com/office/drawing/2014/main" id="{FA892962-A7DA-2549-8D21-5543F1249EC3}"/>
              </a:ext>
            </a:extLst>
          </p:cNvPr>
          <p:cNvSpPr/>
          <p:nvPr userDrawn="1"/>
        </p:nvSpPr>
        <p:spPr>
          <a:xfrm>
            <a:off x="8261916" y="3920761"/>
            <a:ext cx="169411" cy="1694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Oval 65">
            <a:extLst>
              <a:ext uri="{FF2B5EF4-FFF2-40B4-BE49-F238E27FC236}">
                <a16:creationId xmlns:a16="http://schemas.microsoft.com/office/drawing/2014/main" id="{48E11537-4AC0-694D-A631-91A03A138DAF}"/>
              </a:ext>
            </a:extLst>
          </p:cNvPr>
          <p:cNvSpPr/>
          <p:nvPr userDrawn="1"/>
        </p:nvSpPr>
        <p:spPr>
          <a:xfrm>
            <a:off x="10556083" y="3920761"/>
            <a:ext cx="169411" cy="1694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C52B9B47-1C71-3444-907E-AE695F961FAF}"/>
              </a:ext>
            </a:extLst>
          </p:cNvPr>
          <p:cNvSpPr/>
          <p:nvPr userDrawn="1"/>
        </p:nvSpPr>
        <p:spPr>
          <a:xfrm>
            <a:off x="725599" y="5048456"/>
            <a:ext cx="1643062" cy="1643062"/>
          </a:xfrm>
          <a:prstGeom prst="ellipse">
            <a:avLst/>
          </a:prstGeom>
          <a:solidFill>
            <a:schemeClr val="accent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Content Placeholder 55">
            <a:extLst>
              <a:ext uri="{FF2B5EF4-FFF2-40B4-BE49-F238E27FC236}">
                <a16:creationId xmlns:a16="http://schemas.microsoft.com/office/drawing/2014/main" id="{4C783824-9D41-1543-9CFD-09A2936703DF}"/>
              </a:ext>
            </a:extLst>
          </p:cNvPr>
          <p:cNvSpPr>
            <a:spLocks noGrp="1"/>
          </p:cNvSpPr>
          <p:nvPr>
            <p:ph sz="quarter" idx="19"/>
          </p:nvPr>
        </p:nvSpPr>
        <p:spPr>
          <a:xfrm>
            <a:off x="9475694" y="1339580"/>
            <a:ext cx="2225675" cy="1831975"/>
          </a:xfrm>
          <a:prstGeom prst="rect">
            <a:avLst/>
          </a:prstGeom>
        </p:spPr>
        <p:txBody>
          <a:bodyPr>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54" name="Content Placeholder 49">
            <a:extLst>
              <a:ext uri="{FF2B5EF4-FFF2-40B4-BE49-F238E27FC236}">
                <a16:creationId xmlns:a16="http://schemas.microsoft.com/office/drawing/2014/main" id="{34CEC6EB-38AC-9546-8ADE-94D0C25419E8}"/>
              </a:ext>
            </a:extLst>
          </p:cNvPr>
          <p:cNvSpPr>
            <a:spLocks noGrp="1"/>
          </p:cNvSpPr>
          <p:nvPr>
            <p:ph sz="quarter" idx="14"/>
          </p:nvPr>
        </p:nvSpPr>
        <p:spPr>
          <a:xfrm>
            <a:off x="9504379" y="3199210"/>
            <a:ext cx="2193474" cy="500062"/>
          </a:xfrm>
          <a:prstGeom prst="rect">
            <a:avLst/>
          </a:prstGeom>
        </p:spPr>
        <p:txBody>
          <a:bodyPr>
            <a:noAutofit/>
          </a:bodyPr>
          <a:lstStyle>
            <a:lvl1pPr marL="0" indent="0" algn="ctr">
              <a:buNone/>
              <a:defRPr sz="2400" b="1">
                <a:solidFill>
                  <a:schemeClr val="tx1"/>
                </a:solidFill>
                <a:latin typeface="+mj-lt"/>
              </a:defRPr>
            </a:lvl1pPr>
            <a:lvl2pPr marL="457200" indent="0" algn="ctr">
              <a:buNone/>
              <a:defRPr>
                <a:solidFill>
                  <a:schemeClr val="accent6"/>
                </a:solidFill>
              </a:defRPr>
            </a:lvl2pPr>
            <a:lvl3pPr marL="914400" indent="0" algn="ctr">
              <a:buNone/>
              <a:defRPr>
                <a:solidFill>
                  <a:schemeClr val="accent6"/>
                </a:solidFill>
              </a:defRPr>
            </a:lvl3pPr>
            <a:lvl4pPr marL="1371600" indent="0" algn="ctr">
              <a:buNone/>
              <a:defRPr>
                <a:solidFill>
                  <a:schemeClr val="accent6"/>
                </a:solidFill>
              </a:defRPr>
            </a:lvl4pPr>
            <a:lvl5pPr marL="1828800" indent="0" algn="ctr">
              <a:buNone/>
              <a:defRPr>
                <a:solidFill>
                  <a:schemeClr val="accent6"/>
                </a:solidFill>
              </a:defRPr>
            </a:lvl5pPr>
          </a:lstStyle>
          <a:p>
            <a:pPr lvl="0"/>
            <a:r>
              <a:rPr lang="en-US"/>
              <a:t>Click to edit Master text styles</a:t>
            </a:r>
          </a:p>
        </p:txBody>
      </p:sp>
      <p:sp>
        <p:nvSpPr>
          <p:cNvPr id="59" name="Content Placeholder 55">
            <a:extLst>
              <a:ext uri="{FF2B5EF4-FFF2-40B4-BE49-F238E27FC236}">
                <a16:creationId xmlns:a16="http://schemas.microsoft.com/office/drawing/2014/main" id="{352A8938-CED9-4C42-A5C7-9F332BE701DC}"/>
              </a:ext>
            </a:extLst>
          </p:cNvPr>
          <p:cNvSpPr>
            <a:spLocks noGrp="1"/>
          </p:cNvSpPr>
          <p:nvPr>
            <p:ph sz="quarter" idx="18"/>
          </p:nvPr>
        </p:nvSpPr>
        <p:spPr>
          <a:xfrm>
            <a:off x="7221876" y="4819853"/>
            <a:ext cx="2225675" cy="1831975"/>
          </a:xfrm>
          <a:prstGeom prst="rect">
            <a:avLst/>
          </a:prstGeom>
        </p:spPr>
        <p:txBody>
          <a:bodyPr>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53" name="Content Placeholder 49">
            <a:extLst>
              <a:ext uri="{FF2B5EF4-FFF2-40B4-BE49-F238E27FC236}">
                <a16:creationId xmlns:a16="http://schemas.microsoft.com/office/drawing/2014/main" id="{99F6596D-2AD7-D544-9525-DDDA908A6E84}"/>
              </a:ext>
            </a:extLst>
          </p:cNvPr>
          <p:cNvSpPr>
            <a:spLocks noGrp="1"/>
          </p:cNvSpPr>
          <p:nvPr>
            <p:ph sz="quarter" idx="13"/>
          </p:nvPr>
        </p:nvSpPr>
        <p:spPr>
          <a:xfrm>
            <a:off x="7237977" y="4276928"/>
            <a:ext cx="2193474" cy="500062"/>
          </a:xfrm>
          <a:prstGeom prst="rect">
            <a:avLst/>
          </a:prstGeom>
        </p:spPr>
        <p:txBody>
          <a:bodyPr>
            <a:noAutofit/>
          </a:bodyPr>
          <a:lstStyle>
            <a:lvl1pPr marL="0" indent="0" algn="ctr">
              <a:buNone/>
              <a:defRPr sz="2400" b="1">
                <a:solidFill>
                  <a:schemeClr val="tx1"/>
                </a:solidFill>
                <a:latin typeface="+mj-lt"/>
              </a:defRPr>
            </a:lvl1pPr>
            <a:lvl2pPr marL="457200" indent="0" algn="ctr">
              <a:buNone/>
              <a:defRPr>
                <a:solidFill>
                  <a:schemeClr val="accent6"/>
                </a:solidFill>
              </a:defRPr>
            </a:lvl2pPr>
            <a:lvl3pPr marL="914400" indent="0" algn="ctr">
              <a:buNone/>
              <a:defRPr>
                <a:solidFill>
                  <a:schemeClr val="accent6"/>
                </a:solidFill>
              </a:defRPr>
            </a:lvl3pPr>
            <a:lvl4pPr marL="1371600" indent="0" algn="ctr">
              <a:buNone/>
              <a:defRPr>
                <a:solidFill>
                  <a:schemeClr val="accent6"/>
                </a:solidFill>
              </a:defRPr>
            </a:lvl4pPr>
            <a:lvl5pPr marL="1828800" indent="0" algn="ctr">
              <a:buNone/>
              <a:defRPr>
                <a:solidFill>
                  <a:schemeClr val="accent6"/>
                </a:solidFill>
              </a:defRPr>
            </a:lvl5pPr>
          </a:lstStyle>
          <a:p>
            <a:pPr lvl="0"/>
            <a:r>
              <a:rPr lang="en-US"/>
              <a:t>Click to edit Master text styles</a:t>
            </a:r>
          </a:p>
        </p:txBody>
      </p:sp>
      <p:sp>
        <p:nvSpPr>
          <p:cNvPr id="58" name="Content Placeholder 55">
            <a:extLst>
              <a:ext uri="{FF2B5EF4-FFF2-40B4-BE49-F238E27FC236}">
                <a16:creationId xmlns:a16="http://schemas.microsoft.com/office/drawing/2014/main" id="{CB7A9028-68FF-1E43-B9AD-AF8843FD2981}"/>
              </a:ext>
            </a:extLst>
          </p:cNvPr>
          <p:cNvSpPr>
            <a:spLocks noGrp="1"/>
          </p:cNvSpPr>
          <p:nvPr>
            <p:ph sz="quarter" idx="17"/>
          </p:nvPr>
        </p:nvSpPr>
        <p:spPr>
          <a:xfrm>
            <a:off x="5011481" y="1333013"/>
            <a:ext cx="2225675" cy="1831975"/>
          </a:xfrm>
          <a:prstGeom prst="rect">
            <a:avLst/>
          </a:prstGeom>
        </p:spPr>
        <p:txBody>
          <a:bodyPr>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52" name="Content Placeholder 49">
            <a:extLst>
              <a:ext uri="{FF2B5EF4-FFF2-40B4-BE49-F238E27FC236}">
                <a16:creationId xmlns:a16="http://schemas.microsoft.com/office/drawing/2014/main" id="{F3F2E1D1-95C0-2E46-A849-AE5D1FBE3A5D}"/>
              </a:ext>
            </a:extLst>
          </p:cNvPr>
          <p:cNvSpPr>
            <a:spLocks noGrp="1"/>
          </p:cNvSpPr>
          <p:nvPr>
            <p:ph sz="quarter" idx="12"/>
          </p:nvPr>
        </p:nvSpPr>
        <p:spPr>
          <a:xfrm>
            <a:off x="4995392" y="3208221"/>
            <a:ext cx="2193474" cy="500062"/>
          </a:xfrm>
          <a:prstGeom prst="rect">
            <a:avLst/>
          </a:prstGeom>
        </p:spPr>
        <p:txBody>
          <a:bodyPr>
            <a:noAutofit/>
          </a:bodyPr>
          <a:lstStyle>
            <a:lvl1pPr marL="0" indent="0" algn="ctr">
              <a:buNone/>
              <a:defRPr sz="2400" b="1">
                <a:solidFill>
                  <a:schemeClr val="tx1"/>
                </a:solidFill>
                <a:latin typeface="+mj-lt"/>
              </a:defRPr>
            </a:lvl1pPr>
            <a:lvl2pPr marL="457200" indent="0" algn="ctr">
              <a:buNone/>
              <a:defRPr>
                <a:solidFill>
                  <a:schemeClr val="accent6"/>
                </a:solidFill>
              </a:defRPr>
            </a:lvl2pPr>
            <a:lvl3pPr marL="914400" indent="0" algn="ctr">
              <a:buNone/>
              <a:defRPr>
                <a:solidFill>
                  <a:schemeClr val="accent6"/>
                </a:solidFill>
              </a:defRPr>
            </a:lvl3pPr>
            <a:lvl4pPr marL="1371600" indent="0" algn="ctr">
              <a:buNone/>
              <a:defRPr>
                <a:solidFill>
                  <a:schemeClr val="accent6"/>
                </a:solidFill>
              </a:defRPr>
            </a:lvl4pPr>
            <a:lvl5pPr marL="1828800" indent="0" algn="ctr">
              <a:buNone/>
              <a:defRPr>
                <a:solidFill>
                  <a:schemeClr val="accent6"/>
                </a:solidFill>
              </a:defRPr>
            </a:lvl5pPr>
          </a:lstStyle>
          <a:p>
            <a:pPr lvl="0"/>
            <a:r>
              <a:rPr lang="en-US"/>
              <a:t>Click to edit Master text styles</a:t>
            </a:r>
          </a:p>
        </p:txBody>
      </p:sp>
      <p:sp>
        <p:nvSpPr>
          <p:cNvPr id="57" name="Content Placeholder 55">
            <a:extLst>
              <a:ext uri="{FF2B5EF4-FFF2-40B4-BE49-F238E27FC236}">
                <a16:creationId xmlns:a16="http://schemas.microsoft.com/office/drawing/2014/main" id="{64C1CF39-BA5C-7048-B20C-D043C94F1917}"/>
              </a:ext>
            </a:extLst>
          </p:cNvPr>
          <p:cNvSpPr>
            <a:spLocks noGrp="1"/>
          </p:cNvSpPr>
          <p:nvPr>
            <p:ph sz="quarter" idx="16"/>
          </p:nvPr>
        </p:nvSpPr>
        <p:spPr>
          <a:xfrm>
            <a:off x="2714963" y="4825140"/>
            <a:ext cx="2225675" cy="1831975"/>
          </a:xfrm>
          <a:prstGeom prst="rect">
            <a:avLst/>
          </a:prstGeom>
        </p:spPr>
        <p:txBody>
          <a:bodyPr>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51" name="Content Placeholder 49">
            <a:extLst>
              <a:ext uri="{FF2B5EF4-FFF2-40B4-BE49-F238E27FC236}">
                <a16:creationId xmlns:a16="http://schemas.microsoft.com/office/drawing/2014/main" id="{793DF339-0284-D243-A968-953CD06F740A}"/>
              </a:ext>
            </a:extLst>
          </p:cNvPr>
          <p:cNvSpPr>
            <a:spLocks noGrp="1"/>
          </p:cNvSpPr>
          <p:nvPr>
            <p:ph sz="quarter" idx="11"/>
          </p:nvPr>
        </p:nvSpPr>
        <p:spPr>
          <a:xfrm>
            <a:off x="2723809" y="4290229"/>
            <a:ext cx="2193474" cy="500062"/>
          </a:xfrm>
          <a:prstGeom prst="rect">
            <a:avLst/>
          </a:prstGeom>
        </p:spPr>
        <p:txBody>
          <a:bodyPr>
            <a:noAutofit/>
          </a:bodyPr>
          <a:lstStyle>
            <a:lvl1pPr marL="0" indent="0" algn="ctr">
              <a:buNone/>
              <a:defRPr sz="2400" b="1">
                <a:solidFill>
                  <a:schemeClr val="tx1"/>
                </a:solidFill>
                <a:latin typeface="+mj-lt"/>
              </a:defRPr>
            </a:lvl1pPr>
            <a:lvl2pPr marL="457200" indent="0" algn="ctr">
              <a:buNone/>
              <a:defRPr>
                <a:solidFill>
                  <a:schemeClr val="accent6"/>
                </a:solidFill>
              </a:defRPr>
            </a:lvl2pPr>
            <a:lvl3pPr marL="914400" indent="0" algn="ctr">
              <a:buNone/>
              <a:defRPr>
                <a:solidFill>
                  <a:schemeClr val="accent6"/>
                </a:solidFill>
              </a:defRPr>
            </a:lvl3pPr>
            <a:lvl4pPr marL="1371600" indent="0" algn="ctr">
              <a:buNone/>
              <a:defRPr>
                <a:solidFill>
                  <a:schemeClr val="accent6"/>
                </a:solidFill>
              </a:defRPr>
            </a:lvl4pPr>
            <a:lvl5pPr marL="1828800" indent="0" algn="ctr">
              <a:buNone/>
              <a:defRPr>
                <a:solidFill>
                  <a:schemeClr val="accent6"/>
                </a:solidFill>
              </a:defRPr>
            </a:lvl5pPr>
          </a:lstStyle>
          <a:p>
            <a:pPr lvl="0"/>
            <a:r>
              <a:rPr lang="en-US"/>
              <a:t>Click to edit Master text styles</a:t>
            </a:r>
          </a:p>
        </p:txBody>
      </p:sp>
      <p:sp>
        <p:nvSpPr>
          <p:cNvPr id="41" name="Freeform 18">
            <a:extLst>
              <a:ext uri="{FF2B5EF4-FFF2-40B4-BE49-F238E27FC236}">
                <a16:creationId xmlns:a16="http://schemas.microsoft.com/office/drawing/2014/main" id="{0647A463-04A5-3F43-B372-B75AAA73B05D}"/>
              </a:ext>
            </a:extLst>
          </p:cNvPr>
          <p:cNvSpPr>
            <a:spLocks noChangeArrowheads="1"/>
          </p:cNvSpPr>
          <p:nvPr userDrawn="1"/>
        </p:nvSpPr>
        <p:spPr bwMode="auto">
          <a:xfrm>
            <a:off x="1300098" y="5606855"/>
            <a:ext cx="526261" cy="526261"/>
          </a:xfrm>
          <a:custGeom>
            <a:avLst/>
            <a:gdLst>
              <a:gd name="T0" fmla="*/ 147458 w 821"/>
              <a:gd name="T1" fmla="*/ 0 h 819"/>
              <a:gd name="T2" fmla="*/ 0 w 821"/>
              <a:gd name="T3" fmla="*/ 147097 h 819"/>
              <a:gd name="T4" fmla="*/ 147458 w 821"/>
              <a:gd name="T5" fmla="*/ 294914 h 819"/>
              <a:gd name="T6" fmla="*/ 294915 w 821"/>
              <a:gd name="T7" fmla="*/ 147097 h 819"/>
              <a:gd name="T8" fmla="*/ 147458 w 821"/>
              <a:gd name="T9" fmla="*/ 0 h 819"/>
              <a:gd name="T10" fmla="*/ 147458 w 821"/>
              <a:gd name="T11" fmla="*/ 249848 h 819"/>
              <a:gd name="T12" fmla="*/ 44957 w 821"/>
              <a:gd name="T13" fmla="*/ 147097 h 819"/>
              <a:gd name="T14" fmla="*/ 147458 w 821"/>
              <a:gd name="T15" fmla="*/ 45066 h 819"/>
              <a:gd name="T16" fmla="*/ 249959 w 821"/>
              <a:gd name="T17" fmla="*/ 147097 h 819"/>
              <a:gd name="T18" fmla="*/ 147458 w 821"/>
              <a:gd name="T19" fmla="*/ 249848 h 8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21" h="819">
                <a:moveTo>
                  <a:pt x="410" y="0"/>
                </a:moveTo>
                <a:cubicBezTo>
                  <a:pt x="185" y="0"/>
                  <a:pt x="0" y="183"/>
                  <a:pt x="0" y="408"/>
                </a:cubicBezTo>
                <a:cubicBezTo>
                  <a:pt x="0" y="634"/>
                  <a:pt x="185" y="818"/>
                  <a:pt x="410" y="818"/>
                </a:cubicBezTo>
                <a:cubicBezTo>
                  <a:pt x="635" y="818"/>
                  <a:pt x="820" y="634"/>
                  <a:pt x="820" y="408"/>
                </a:cubicBezTo>
                <a:cubicBezTo>
                  <a:pt x="820" y="183"/>
                  <a:pt x="635" y="0"/>
                  <a:pt x="410" y="0"/>
                </a:cubicBezTo>
                <a:close/>
                <a:moveTo>
                  <a:pt x="410" y="693"/>
                </a:moveTo>
                <a:cubicBezTo>
                  <a:pt x="252" y="693"/>
                  <a:pt x="125" y="566"/>
                  <a:pt x="125" y="408"/>
                </a:cubicBezTo>
                <a:cubicBezTo>
                  <a:pt x="125" y="251"/>
                  <a:pt x="252" y="125"/>
                  <a:pt x="410" y="125"/>
                </a:cubicBezTo>
                <a:cubicBezTo>
                  <a:pt x="568" y="125"/>
                  <a:pt x="695" y="251"/>
                  <a:pt x="695" y="408"/>
                </a:cubicBezTo>
                <a:cubicBezTo>
                  <a:pt x="695" y="564"/>
                  <a:pt x="566" y="693"/>
                  <a:pt x="410" y="693"/>
                </a:cubicBezTo>
                <a:close/>
              </a:path>
            </a:pathLst>
          </a:custGeom>
          <a:solidFill>
            <a:schemeClr val="bg1"/>
          </a:solidFill>
          <a:ln>
            <a:noFill/>
          </a:ln>
          <a:effectLst>
            <a:outerShdw blurRad="50800" dist="38100" dir="5400000" algn="t" rotWithShape="0">
              <a:prstClr val="black">
                <a:alpha val="40000"/>
              </a:prstClr>
            </a:outerShdw>
          </a:effectLst>
        </p:spPr>
        <p:txBody>
          <a:bodyPr wrap="none" anchor="ctr"/>
          <a:lstStyle/>
          <a:p>
            <a:endParaRPr lang="en-US" dirty="0"/>
          </a:p>
        </p:txBody>
      </p:sp>
      <p:sp>
        <p:nvSpPr>
          <p:cNvPr id="40" name="Freeform 17" title="Icon of gears">
            <a:extLst>
              <a:ext uri="{FF2B5EF4-FFF2-40B4-BE49-F238E27FC236}">
                <a16:creationId xmlns:a16="http://schemas.microsoft.com/office/drawing/2014/main" id="{1BAD2BB4-D665-CD4C-A276-822C111AFFE7}"/>
              </a:ext>
            </a:extLst>
          </p:cNvPr>
          <p:cNvSpPr>
            <a:spLocks noChangeArrowheads="1"/>
          </p:cNvSpPr>
          <p:nvPr userDrawn="1"/>
        </p:nvSpPr>
        <p:spPr bwMode="auto">
          <a:xfrm>
            <a:off x="1052911" y="5370605"/>
            <a:ext cx="998765" cy="998763"/>
          </a:xfrm>
          <a:custGeom>
            <a:avLst/>
            <a:gdLst>
              <a:gd name="T0" fmla="*/ 560028 w 1557"/>
              <a:gd name="T1" fmla="*/ 254100 h 1557"/>
              <a:gd name="T2" fmla="*/ 507121 w 1557"/>
              <a:gd name="T3" fmla="*/ 214149 h 1557"/>
              <a:gd name="T4" fmla="*/ 529075 w 1557"/>
              <a:gd name="T5" fmla="*/ 149005 h 1557"/>
              <a:gd name="T6" fmla="*/ 464291 w 1557"/>
              <a:gd name="T7" fmla="*/ 132089 h 1557"/>
              <a:gd name="T8" fmla="*/ 459972 w 1557"/>
              <a:gd name="T9" fmla="*/ 64065 h 1557"/>
              <a:gd name="T10" fmla="*/ 394107 w 1557"/>
              <a:gd name="T11" fmla="*/ 73063 h 1557"/>
              <a:gd name="T12" fmla="*/ 363154 w 1557"/>
              <a:gd name="T13" fmla="*/ 11157 h 1557"/>
              <a:gd name="T14" fmla="*/ 305928 w 1557"/>
              <a:gd name="T15" fmla="*/ 44989 h 1557"/>
              <a:gd name="T16" fmla="*/ 254100 w 1557"/>
              <a:gd name="T17" fmla="*/ 0 h 1557"/>
              <a:gd name="T18" fmla="*/ 214509 w 1557"/>
              <a:gd name="T19" fmla="*/ 52907 h 1557"/>
              <a:gd name="T20" fmla="*/ 148645 w 1557"/>
              <a:gd name="T21" fmla="*/ 30953 h 1557"/>
              <a:gd name="T22" fmla="*/ 131729 w 1557"/>
              <a:gd name="T23" fmla="*/ 95737 h 1557"/>
              <a:gd name="T24" fmla="*/ 64065 w 1557"/>
              <a:gd name="T25" fmla="*/ 100416 h 1557"/>
              <a:gd name="T26" fmla="*/ 72703 w 1557"/>
              <a:gd name="T27" fmla="*/ 165921 h 1557"/>
              <a:gd name="T28" fmla="*/ 10797 w 1557"/>
              <a:gd name="T29" fmla="*/ 196873 h 1557"/>
              <a:gd name="T30" fmla="*/ 44989 w 1557"/>
              <a:gd name="T31" fmla="*/ 254100 h 1557"/>
              <a:gd name="T32" fmla="*/ 0 w 1557"/>
              <a:gd name="T33" fmla="*/ 305567 h 1557"/>
              <a:gd name="T34" fmla="*/ 52908 w 1557"/>
              <a:gd name="T35" fmla="*/ 345518 h 1557"/>
              <a:gd name="T36" fmla="*/ 30953 w 1557"/>
              <a:gd name="T37" fmla="*/ 411022 h 1557"/>
              <a:gd name="T38" fmla="*/ 95737 w 1557"/>
              <a:gd name="T39" fmla="*/ 427938 h 1557"/>
              <a:gd name="T40" fmla="*/ 100056 w 1557"/>
              <a:gd name="T41" fmla="*/ 495602 h 1557"/>
              <a:gd name="T42" fmla="*/ 165561 w 1557"/>
              <a:gd name="T43" fmla="*/ 486964 h 1557"/>
              <a:gd name="T44" fmla="*/ 196514 w 1557"/>
              <a:gd name="T45" fmla="*/ 548870 h 1557"/>
              <a:gd name="T46" fmla="*/ 254100 w 1557"/>
              <a:gd name="T47" fmla="*/ 515038 h 1557"/>
              <a:gd name="T48" fmla="*/ 305928 w 1557"/>
              <a:gd name="T49" fmla="*/ 560027 h 1557"/>
              <a:gd name="T50" fmla="*/ 345519 w 1557"/>
              <a:gd name="T51" fmla="*/ 506760 h 1557"/>
              <a:gd name="T52" fmla="*/ 411023 w 1557"/>
              <a:gd name="T53" fmla="*/ 529074 h 1557"/>
              <a:gd name="T54" fmla="*/ 428299 w 1557"/>
              <a:gd name="T55" fmla="*/ 463930 h 1557"/>
              <a:gd name="T56" fmla="*/ 495963 w 1557"/>
              <a:gd name="T57" fmla="*/ 459611 h 1557"/>
              <a:gd name="T58" fmla="*/ 486965 w 1557"/>
              <a:gd name="T59" fmla="*/ 394106 h 1557"/>
              <a:gd name="T60" fmla="*/ 549231 w 1557"/>
              <a:gd name="T61" fmla="*/ 363154 h 1557"/>
              <a:gd name="T62" fmla="*/ 515039 w 1557"/>
              <a:gd name="T63" fmla="*/ 305567 h 1557"/>
              <a:gd name="T64" fmla="*/ 280734 w 1557"/>
              <a:gd name="T65" fmla="*/ 473648 h 1557"/>
              <a:gd name="T66" fmla="*/ 280734 w 1557"/>
              <a:gd name="T67" fmla="*/ 86379 h 1557"/>
              <a:gd name="T68" fmla="*/ 280734 w 1557"/>
              <a:gd name="T69" fmla="*/ 473648 h 155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557" h="1557">
                <a:moveTo>
                  <a:pt x="1556" y="849"/>
                </a:moveTo>
                <a:lnTo>
                  <a:pt x="1556" y="706"/>
                </a:lnTo>
                <a:lnTo>
                  <a:pt x="1431" y="706"/>
                </a:lnTo>
                <a:cubicBezTo>
                  <a:pt x="1427" y="667"/>
                  <a:pt x="1419" y="630"/>
                  <a:pt x="1409" y="595"/>
                </a:cubicBezTo>
                <a:lnTo>
                  <a:pt x="1526" y="547"/>
                </a:lnTo>
                <a:lnTo>
                  <a:pt x="1470" y="414"/>
                </a:lnTo>
                <a:lnTo>
                  <a:pt x="1353" y="461"/>
                </a:lnTo>
                <a:cubicBezTo>
                  <a:pt x="1335" y="428"/>
                  <a:pt x="1315" y="395"/>
                  <a:pt x="1290" y="367"/>
                </a:cubicBezTo>
                <a:lnTo>
                  <a:pt x="1378" y="279"/>
                </a:lnTo>
                <a:lnTo>
                  <a:pt x="1278" y="178"/>
                </a:lnTo>
                <a:lnTo>
                  <a:pt x="1190" y="266"/>
                </a:lnTo>
                <a:cubicBezTo>
                  <a:pt x="1161" y="242"/>
                  <a:pt x="1128" y="221"/>
                  <a:pt x="1095" y="203"/>
                </a:cubicBezTo>
                <a:lnTo>
                  <a:pt x="1142" y="86"/>
                </a:lnTo>
                <a:lnTo>
                  <a:pt x="1009" y="31"/>
                </a:lnTo>
                <a:lnTo>
                  <a:pt x="960" y="147"/>
                </a:lnTo>
                <a:cubicBezTo>
                  <a:pt x="923" y="137"/>
                  <a:pt x="886" y="129"/>
                  <a:pt x="850" y="125"/>
                </a:cubicBezTo>
                <a:lnTo>
                  <a:pt x="850" y="0"/>
                </a:lnTo>
                <a:lnTo>
                  <a:pt x="706" y="0"/>
                </a:lnTo>
                <a:lnTo>
                  <a:pt x="706" y="125"/>
                </a:lnTo>
                <a:cubicBezTo>
                  <a:pt x="667" y="129"/>
                  <a:pt x="630" y="137"/>
                  <a:pt x="596" y="147"/>
                </a:cubicBezTo>
                <a:lnTo>
                  <a:pt x="546" y="31"/>
                </a:lnTo>
                <a:lnTo>
                  <a:pt x="413" y="86"/>
                </a:lnTo>
                <a:lnTo>
                  <a:pt x="460" y="203"/>
                </a:lnTo>
                <a:cubicBezTo>
                  <a:pt x="428" y="221"/>
                  <a:pt x="395" y="242"/>
                  <a:pt x="366" y="266"/>
                </a:cubicBezTo>
                <a:lnTo>
                  <a:pt x="278" y="178"/>
                </a:lnTo>
                <a:lnTo>
                  <a:pt x="178" y="279"/>
                </a:lnTo>
                <a:lnTo>
                  <a:pt x="266" y="367"/>
                </a:lnTo>
                <a:cubicBezTo>
                  <a:pt x="241" y="395"/>
                  <a:pt x="221" y="428"/>
                  <a:pt x="202" y="461"/>
                </a:cubicBezTo>
                <a:lnTo>
                  <a:pt x="86" y="414"/>
                </a:lnTo>
                <a:lnTo>
                  <a:pt x="30" y="547"/>
                </a:lnTo>
                <a:lnTo>
                  <a:pt x="147" y="595"/>
                </a:lnTo>
                <a:cubicBezTo>
                  <a:pt x="137" y="632"/>
                  <a:pt x="129" y="669"/>
                  <a:pt x="125" y="706"/>
                </a:cubicBezTo>
                <a:lnTo>
                  <a:pt x="0" y="706"/>
                </a:lnTo>
                <a:lnTo>
                  <a:pt x="0" y="849"/>
                </a:lnTo>
                <a:lnTo>
                  <a:pt x="125" y="849"/>
                </a:lnTo>
                <a:cubicBezTo>
                  <a:pt x="129" y="888"/>
                  <a:pt x="137" y="925"/>
                  <a:pt x="147" y="960"/>
                </a:cubicBezTo>
                <a:lnTo>
                  <a:pt x="30" y="1009"/>
                </a:lnTo>
                <a:lnTo>
                  <a:pt x="86" y="1142"/>
                </a:lnTo>
                <a:lnTo>
                  <a:pt x="202" y="1095"/>
                </a:lnTo>
                <a:cubicBezTo>
                  <a:pt x="221" y="1127"/>
                  <a:pt x="241" y="1160"/>
                  <a:pt x="266" y="1189"/>
                </a:cubicBezTo>
                <a:lnTo>
                  <a:pt x="178" y="1277"/>
                </a:lnTo>
                <a:lnTo>
                  <a:pt x="278" y="1377"/>
                </a:lnTo>
                <a:lnTo>
                  <a:pt x="366" y="1289"/>
                </a:lnTo>
                <a:cubicBezTo>
                  <a:pt x="395" y="1314"/>
                  <a:pt x="428" y="1334"/>
                  <a:pt x="460" y="1353"/>
                </a:cubicBezTo>
                <a:lnTo>
                  <a:pt x="413" y="1470"/>
                </a:lnTo>
                <a:lnTo>
                  <a:pt x="546" y="1525"/>
                </a:lnTo>
                <a:lnTo>
                  <a:pt x="596" y="1408"/>
                </a:lnTo>
                <a:cubicBezTo>
                  <a:pt x="632" y="1418"/>
                  <a:pt x="669" y="1426"/>
                  <a:pt x="706" y="1431"/>
                </a:cubicBezTo>
                <a:lnTo>
                  <a:pt x="706" y="1556"/>
                </a:lnTo>
                <a:lnTo>
                  <a:pt x="850" y="1556"/>
                </a:lnTo>
                <a:lnTo>
                  <a:pt x="850" y="1431"/>
                </a:lnTo>
                <a:cubicBezTo>
                  <a:pt x="889" y="1426"/>
                  <a:pt x="925" y="1418"/>
                  <a:pt x="960" y="1408"/>
                </a:cubicBezTo>
                <a:lnTo>
                  <a:pt x="1009" y="1525"/>
                </a:lnTo>
                <a:lnTo>
                  <a:pt x="1142" y="1470"/>
                </a:lnTo>
                <a:lnTo>
                  <a:pt x="1095" y="1353"/>
                </a:lnTo>
                <a:cubicBezTo>
                  <a:pt x="1128" y="1334"/>
                  <a:pt x="1161" y="1314"/>
                  <a:pt x="1190" y="1289"/>
                </a:cubicBezTo>
                <a:lnTo>
                  <a:pt x="1278" y="1377"/>
                </a:lnTo>
                <a:lnTo>
                  <a:pt x="1378" y="1277"/>
                </a:lnTo>
                <a:lnTo>
                  <a:pt x="1290" y="1189"/>
                </a:lnTo>
                <a:cubicBezTo>
                  <a:pt x="1315" y="1160"/>
                  <a:pt x="1335" y="1127"/>
                  <a:pt x="1353" y="1095"/>
                </a:cubicBezTo>
                <a:lnTo>
                  <a:pt x="1470" y="1142"/>
                </a:lnTo>
                <a:lnTo>
                  <a:pt x="1526" y="1009"/>
                </a:lnTo>
                <a:lnTo>
                  <a:pt x="1409" y="960"/>
                </a:lnTo>
                <a:cubicBezTo>
                  <a:pt x="1419" y="923"/>
                  <a:pt x="1427" y="886"/>
                  <a:pt x="1431" y="849"/>
                </a:cubicBezTo>
                <a:lnTo>
                  <a:pt x="1556" y="849"/>
                </a:lnTo>
                <a:close/>
                <a:moveTo>
                  <a:pt x="780" y="1316"/>
                </a:moveTo>
                <a:cubicBezTo>
                  <a:pt x="483" y="1316"/>
                  <a:pt x="241" y="1074"/>
                  <a:pt x="241" y="777"/>
                </a:cubicBezTo>
                <a:cubicBezTo>
                  <a:pt x="241" y="481"/>
                  <a:pt x="483" y="240"/>
                  <a:pt x="780" y="240"/>
                </a:cubicBezTo>
                <a:cubicBezTo>
                  <a:pt x="1077" y="240"/>
                  <a:pt x="1319" y="481"/>
                  <a:pt x="1319" y="777"/>
                </a:cubicBezTo>
                <a:cubicBezTo>
                  <a:pt x="1319" y="1074"/>
                  <a:pt x="1077" y="1316"/>
                  <a:pt x="780" y="1316"/>
                </a:cubicBezTo>
                <a:close/>
              </a:path>
            </a:pathLst>
          </a:custGeom>
          <a:solidFill>
            <a:schemeClr val="bg1"/>
          </a:solidFill>
          <a:ln>
            <a:noFill/>
          </a:ln>
          <a:effectLst>
            <a:outerShdw blurRad="50800" dist="38100" dir="5400000" algn="t" rotWithShape="0">
              <a:prstClr val="black">
                <a:alpha val="40000"/>
              </a:prstClr>
            </a:outerShdw>
          </a:effectLst>
        </p:spPr>
        <p:txBody>
          <a:bodyPr wrap="none" anchor="ctr"/>
          <a:lstStyle/>
          <a:p>
            <a:endParaRPr lang="en-US" dirty="0"/>
          </a:p>
        </p:txBody>
      </p:sp>
      <p:sp>
        <p:nvSpPr>
          <p:cNvPr id="56" name="Content Placeholder 55">
            <a:extLst>
              <a:ext uri="{FF2B5EF4-FFF2-40B4-BE49-F238E27FC236}">
                <a16:creationId xmlns:a16="http://schemas.microsoft.com/office/drawing/2014/main" id="{10739762-808E-A643-9980-6640E194CC02}"/>
              </a:ext>
            </a:extLst>
          </p:cNvPr>
          <p:cNvSpPr>
            <a:spLocks noGrp="1"/>
          </p:cNvSpPr>
          <p:nvPr>
            <p:ph sz="quarter" idx="15"/>
          </p:nvPr>
        </p:nvSpPr>
        <p:spPr>
          <a:xfrm>
            <a:off x="461805" y="1333013"/>
            <a:ext cx="2225675" cy="1831975"/>
          </a:xfrm>
          <a:prstGeom prst="rect">
            <a:avLst/>
          </a:prstGeom>
        </p:spPr>
        <p:txBody>
          <a:bodyPr>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50" name="Content Placeholder 49">
            <a:extLst>
              <a:ext uri="{FF2B5EF4-FFF2-40B4-BE49-F238E27FC236}">
                <a16:creationId xmlns:a16="http://schemas.microsoft.com/office/drawing/2014/main" id="{7518B673-06A7-5442-8C84-0C4137AEF254}"/>
              </a:ext>
            </a:extLst>
          </p:cNvPr>
          <p:cNvSpPr>
            <a:spLocks noGrp="1"/>
          </p:cNvSpPr>
          <p:nvPr>
            <p:ph sz="quarter" idx="10"/>
          </p:nvPr>
        </p:nvSpPr>
        <p:spPr>
          <a:xfrm>
            <a:off x="493726" y="3199210"/>
            <a:ext cx="2193474" cy="500062"/>
          </a:xfrm>
          <a:prstGeom prst="rect">
            <a:avLst/>
          </a:prstGeom>
        </p:spPr>
        <p:txBody>
          <a:bodyPr>
            <a:noAutofit/>
          </a:bodyPr>
          <a:lstStyle>
            <a:lvl1pPr marL="0" indent="0" algn="ctr">
              <a:buNone/>
              <a:defRPr sz="2400" b="1">
                <a:solidFill>
                  <a:schemeClr val="tx1"/>
                </a:solidFill>
                <a:latin typeface="+mj-lt"/>
              </a:defRPr>
            </a:lvl1pPr>
            <a:lvl2pPr marL="457200" indent="0" algn="ctr">
              <a:buNone/>
              <a:defRPr>
                <a:solidFill>
                  <a:schemeClr val="accent6"/>
                </a:solidFill>
              </a:defRPr>
            </a:lvl2pPr>
            <a:lvl3pPr marL="914400" indent="0" algn="ctr">
              <a:buNone/>
              <a:defRPr>
                <a:solidFill>
                  <a:schemeClr val="accent6"/>
                </a:solidFill>
              </a:defRPr>
            </a:lvl3pPr>
            <a:lvl4pPr marL="1371600" indent="0" algn="ctr">
              <a:buNone/>
              <a:defRPr>
                <a:solidFill>
                  <a:schemeClr val="accent6"/>
                </a:solidFill>
              </a:defRPr>
            </a:lvl4pPr>
            <a:lvl5pPr marL="1828800" indent="0" algn="ctr">
              <a:buNone/>
              <a:defRPr>
                <a:solidFill>
                  <a:schemeClr val="accent6"/>
                </a:solidFill>
              </a:defRPr>
            </a:lvl5pPr>
          </a:lstStyle>
          <a:p>
            <a:pPr lvl="0"/>
            <a:r>
              <a:rPr lang="en-US"/>
              <a:t>Click to edit Master text styles</a:t>
            </a:r>
          </a:p>
        </p:txBody>
      </p:sp>
      <p:sp>
        <p:nvSpPr>
          <p:cNvPr id="9" name="Title 8">
            <a:extLst>
              <a:ext uri="{FF2B5EF4-FFF2-40B4-BE49-F238E27FC236}">
                <a16:creationId xmlns:a16="http://schemas.microsoft.com/office/drawing/2014/main" id="{DAC52417-594B-7D46-8593-5D84D1F08848}"/>
              </a:ext>
            </a:extLst>
          </p:cNvPr>
          <p:cNvSpPr>
            <a:spLocks noGrp="1"/>
          </p:cNvSpPr>
          <p:nvPr>
            <p:ph type="title"/>
          </p:nvPr>
        </p:nvSpPr>
        <p:spPr>
          <a:xfrm>
            <a:off x="838200" y="355805"/>
            <a:ext cx="10515600" cy="735013"/>
          </a:xfrm>
          <a:prstGeom prst="rect">
            <a:avLst/>
          </a:prstGeom>
          <a:solidFill>
            <a:srgbClr val="DEDEDE"/>
          </a:solidFill>
        </p:spPr>
        <p:txBody>
          <a:bodyPr>
            <a:normAutofit/>
          </a:bodyPr>
          <a:lstStyle>
            <a:lvl1pPr algn="ctr">
              <a:defRPr sz="3200">
                <a:solidFill>
                  <a:schemeClr val="tx1"/>
                </a:solidFill>
              </a:defRPr>
            </a:lvl1pPr>
          </a:lstStyle>
          <a:p>
            <a:r>
              <a:rPr lang="en-US"/>
              <a:t>Click to edit Master title style</a:t>
            </a:r>
            <a:endParaRPr lang="en-US" dirty="0"/>
          </a:p>
        </p:txBody>
      </p:sp>
      <p:sp>
        <p:nvSpPr>
          <p:cNvPr id="49" name="Oval 48">
            <a:extLst>
              <a:ext uri="{FF2B5EF4-FFF2-40B4-BE49-F238E27FC236}">
                <a16:creationId xmlns:a16="http://schemas.microsoft.com/office/drawing/2014/main" id="{B50BC988-B8B1-4FF9-A1F1-9C8687DDB8C4}"/>
              </a:ext>
            </a:extLst>
          </p:cNvPr>
          <p:cNvSpPr/>
          <p:nvPr userDrawn="1"/>
        </p:nvSpPr>
        <p:spPr>
          <a:xfrm>
            <a:off x="7442087" y="1376568"/>
            <a:ext cx="1643062" cy="1643062"/>
          </a:xfrm>
          <a:prstGeom prst="ellipse">
            <a:avLst/>
          </a:prstGeom>
          <a:solidFill>
            <a:schemeClr val="accent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Graphic 4" descr="Teacher">
            <a:extLst>
              <a:ext uri="{FF2B5EF4-FFF2-40B4-BE49-F238E27FC236}">
                <a16:creationId xmlns:a16="http://schemas.microsoft.com/office/drawing/2014/main" id="{59B85138-8503-408B-896A-2816414463B3}"/>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3349549" y="1741408"/>
            <a:ext cx="914400" cy="914400"/>
          </a:xfrm>
          <a:prstGeom prst="rect">
            <a:avLst/>
          </a:prstGeom>
          <a:effectLst>
            <a:outerShdw blurRad="50800" dist="38100" dir="5400000" algn="t" rotWithShape="0">
              <a:prstClr val="black">
                <a:alpha val="40000"/>
              </a:prstClr>
            </a:outerShdw>
          </a:effectLst>
        </p:spPr>
      </p:pic>
      <p:pic>
        <p:nvPicPr>
          <p:cNvPr id="7" name="Graphic 6" descr="Radio microphone">
            <a:extLst>
              <a:ext uri="{FF2B5EF4-FFF2-40B4-BE49-F238E27FC236}">
                <a16:creationId xmlns:a16="http://schemas.microsoft.com/office/drawing/2014/main" id="{8ED1EF2F-F466-482C-83C4-9DF3EEE876A5}"/>
              </a:ext>
            </a:extLst>
          </p:cNvPr>
          <p:cNvPicPr>
            <a:picLocks noChangeAspect="1"/>
          </p:cNvPicPr>
          <p:nvPr userDrawn="1"/>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5634497" y="5350975"/>
            <a:ext cx="914400" cy="914400"/>
          </a:xfrm>
          <a:prstGeom prst="rect">
            <a:avLst/>
          </a:prstGeom>
          <a:effectLst>
            <a:outerShdw blurRad="50800" dist="38100" dir="5400000" algn="t" rotWithShape="0">
              <a:prstClr val="black">
                <a:alpha val="40000"/>
              </a:prstClr>
            </a:outerShdw>
          </a:effectLst>
        </p:spPr>
      </p:pic>
      <p:pic>
        <p:nvPicPr>
          <p:cNvPr id="11" name="Graphic 10" descr="Share">
            <a:extLst>
              <a:ext uri="{FF2B5EF4-FFF2-40B4-BE49-F238E27FC236}">
                <a16:creationId xmlns:a16="http://schemas.microsoft.com/office/drawing/2014/main" id="{D5C597C5-D0B1-4933-B35F-3E77E7440C4B}"/>
              </a:ext>
            </a:extLst>
          </p:cNvPr>
          <p:cNvPicPr>
            <a:picLocks noChangeAspect="1"/>
          </p:cNvPicPr>
          <p:nvPr userDrawn="1"/>
        </p:nvPicPr>
        <p:blipFill>
          <a:blip r:embed="rId6">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7914971" y="1697371"/>
            <a:ext cx="914400" cy="914400"/>
          </a:xfrm>
          <a:prstGeom prst="rect">
            <a:avLst/>
          </a:prstGeom>
          <a:effectLst>
            <a:outerShdw blurRad="50800" dist="38100" dir="5400000" algn="t" rotWithShape="0">
              <a:prstClr val="black">
                <a:alpha val="40000"/>
              </a:prstClr>
            </a:outerShdw>
          </a:effectLst>
        </p:spPr>
      </p:pic>
      <p:pic>
        <p:nvPicPr>
          <p:cNvPr id="13" name="Graphic 12" descr="Bullseye">
            <a:extLst>
              <a:ext uri="{FF2B5EF4-FFF2-40B4-BE49-F238E27FC236}">
                <a16:creationId xmlns:a16="http://schemas.microsoft.com/office/drawing/2014/main" id="{1378FB94-FE78-42A3-A349-DB00C75894C2}"/>
              </a:ext>
            </a:extLst>
          </p:cNvPr>
          <p:cNvPicPr>
            <a:picLocks noChangeAspect="1"/>
          </p:cNvPicPr>
          <p:nvPr userDrawn="1"/>
        </p:nvPicPr>
        <p:blipFill>
          <a:blip r:embed="rId8">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10183588" y="5386080"/>
            <a:ext cx="914400" cy="914400"/>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6651342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6203707-3527-4F4E-B437-7459B763DF39}" type="datetimeFigureOut">
              <a:rPr lang="en-GB" smtClean="0"/>
              <a:t>29/01/2024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4C0564-9F01-437F-942F-8554461C69FE}" type="slidenum">
              <a:rPr lang="en-GB" smtClean="0"/>
              <a:t>‹#›</a:t>
            </a:fld>
            <a:endParaRPr lang="en-GB"/>
          </a:p>
        </p:txBody>
      </p:sp>
    </p:spTree>
    <p:extLst>
      <p:ext uri="{BB962C8B-B14F-4D97-AF65-F5344CB8AC3E}">
        <p14:creationId xmlns:p14="http://schemas.microsoft.com/office/powerpoint/2010/main" val="2565397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6203707-3527-4F4E-B437-7459B763DF39}" type="datetimeFigureOut">
              <a:rPr lang="en-GB" smtClean="0"/>
              <a:t>29/01/2024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4C0564-9F01-437F-942F-8554461C69FE}" type="slidenum">
              <a:rPr lang="en-GB" smtClean="0"/>
              <a:t>‹#›</a:t>
            </a:fld>
            <a:endParaRPr lang="en-GB"/>
          </a:p>
        </p:txBody>
      </p:sp>
    </p:spTree>
    <p:extLst>
      <p:ext uri="{BB962C8B-B14F-4D97-AF65-F5344CB8AC3E}">
        <p14:creationId xmlns:p14="http://schemas.microsoft.com/office/powerpoint/2010/main" val="11482730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203707-3527-4F4E-B437-7459B763DF39}" type="datetimeFigureOut">
              <a:rPr lang="en-GB" smtClean="0"/>
              <a:t>29/01/2024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4C0564-9F01-437F-942F-8554461C69FE}" type="slidenum">
              <a:rPr lang="en-GB" smtClean="0"/>
              <a:t>‹#›</a:t>
            </a:fld>
            <a:endParaRPr lang="en-GB"/>
          </a:p>
        </p:txBody>
      </p:sp>
    </p:spTree>
    <p:extLst>
      <p:ext uri="{BB962C8B-B14F-4D97-AF65-F5344CB8AC3E}">
        <p14:creationId xmlns:p14="http://schemas.microsoft.com/office/powerpoint/2010/main" val="755491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6203707-3527-4F4E-B437-7459B763DF39}" type="datetimeFigureOut">
              <a:rPr lang="en-GB" smtClean="0"/>
              <a:t>29/01/2024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4C0564-9F01-437F-942F-8554461C69FE}" type="slidenum">
              <a:rPr lang="en-GB" smtClean="0"/>
              <a:t>‹#›</a:t>
            </a:fld>
            <a:endParaRPr lang="en-GB"/>
          </a:p>
        </p:txBody>
      </p:sp>
    </p:spTree>
    <p:extLst>
      <p:ext uri="{BB962C8B-B14F-4D97-AF65-F5344CB8AC3E}">
        <p14:creationId xmlns:p14="http://schemas.microsoft.com/office/powerpoint/2010/main" val="2396914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03EC4-C0FC-2329-59C3-32B83244E2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5CCCC1B-A800-2732-93A0-CB3642772B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3F57B1-4D43-62D8-49BA-79537F885861}"/>
              </a:ext>
            </a:extLst>
          </p:cNvPr>
          <p:cNvSpPr>
            <a:spLocks noGrp="1"/>
          </p:cNvSpPr>
          <p:nvPr>
            <p:ph type="dt" sz="half" idx="10"/>
          </p:nvPr>
        </p:nvSpPr>
        <p:spPr/>
        <p:txBody>
          <a:bodyPr/>
          <a:lstStyle/>
          <a:p>
            <a:fld id="{41A99727-550F-4FCD-9531-9E4BC55CE4C0}" type="datetimeFigureOut">
              <a:rPr lang="en-GB" smtClean="0"/>
              <a:t>29/01/2024</a:t>
            </a:fld>
            <a:endParaRPr lang="en-GB"/>
          </a:p>
        </p:txBody>
      </p:sp>
      <p:sp>
        <p:nvSpPr>
          <p:cNvPr id="5" name="Footer Placeholder 4">
            <a:extLst>
              <a:ext uri="{FF2B5EF4-FFF2-40B4-BE49-F238E27FC236}">
                <a16:creationId xmlns:a16="http://schemas.microsoft.com/office/drawing/2014/main" id="{E855DD9A-1F34-1340-5FAD-1679C738F1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B430B2-E895-85C4-6269-85AE62411186}"/>
              </a:ext>
            </a:extLst>
          </p:cNvPr>
          <p:cNvSpPr>
            <a:spLocks noGrp="1"/>
          </p:cNvSpPr>
          <p:nvPr>
            <p:ph type="sldNum" sz="quarter" idx="12"/>
          </p:nvPr>
        </p:nvSpPr>
        <p:spPr/>
        <p:txBody>
          <a:bodyPr/>
          <a:lstStyle/>
          <a:p>
            <a:fld id="{E37B2621-A7EB-4629-BA57-DBEBE48557E0}" type="slidenum">
              <a:rPr lang="en-GB" smtClean="0"/>
              <a:t>‹#›</a:t>
            </a:fld>
            <a:endParaRPr lang="en-GB"/>
          </a:p>
        </p:txBody>
      </p:sp>
    </p:spTree>
    <p:extLst>
      <p:ext uri="{BB962C8B-B14F-4D97-AF65-F5344CB8AC3E}">
        <p14:creationId xmlns:p14="http://schemas.microsoft.com/office/powerpoint/2010/main" val="5787756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6203707-3527-4F4E-B437-7459B763DF39}" type="datetimeFigureOut">
              <a:rPr lang="en-GB" smtClean="0"/>
              <a:t>29/01/2024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4C0564-9F01-437F-942F-8554461C69FE}" type="slidenum">
              <a:rPr lang="en-GB" smtClean="0"/>
              <a:t>‹#›</a:t>
            </a:fld>
            <a:endParaRPr lang="en-GB"/>
          </a:p>
        </p:txBody>
      </p:sp>
    </p:spTree>
    <p:extLst>
      <p:ext uri="{BB962C8B-B14F-4D97-AF65-F5344CB8AC3E}">
        <p14:creationId xmlns:p14="http://schemas.microsoft.com/office/powerpoint/2010/main" val="355371538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6203707-3527-4F4E-B437-7459B763DF39}" type="datetimeFigureOut">
              <a:rPr lang="en-GB" smtClean="0"/>
              <a:t>29/01/2024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4C0564-9F01-437F-942F-8554461C69FE}" type="slidenum">
              <a:rPr lang="en-GB" smtClean="0"/>
              <a:t>‹#›</a:t>
            </a:fld>
            <a:endParaRPr lang="en-GB"/>
          </a:p>
        </p:txBody>
      </p:sp>
    </p:spTree>
    <p:extLst>
      <p:ext uri="{BB962C8B-B14F-4D97-AF65-F5344CB8AC3E}">
        <p14:creationId xmlns:p14="http://schemas.microsoft.com/office/powerpoint/2010/main" val="17115462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203707-3527-4F4E-B437-7459B763DF39}" type="datetimeFigureOut">
              <a:rPr lang="en-GB" smtClean="0"/>
              <a:t>29/01/2024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94C0564-9F01-437F-942F-8554461C69FE}" type="slidenum">
              <a:rPr lang="en-GB" smtClean="0"/>
              <a:t>‹#›</a:t>
            </a:fld>
            <a:endParaRPr lang="en-GB"/>
          </a:p>
        </p:txBody>
      </p:sp>
    </p:spTree>
    <p:extLst>
      <p:ext uri="{BB962C8B-B14F-4D97-AF65-F5344CB8AC3E}">
        <p14:creationId xmlns:p14="http://schemas.microsoft.com/office/powerpoint/2010/main" val="36005190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203707-3527-4F4E-B437-7459B763DF39}" type="datetimeFigureOut">
              <a:rPr lang="en-GB" smtClean="0"/>
              <a:t>29/01/2024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4C0564-9F01-437F-942F-8554461C69FE}" type="slidenum">
              <a:rPr lang="en-GB" smtClean="0"/>
              <a:t>‹#›</a:t>
            </a:fld>
            <a:endParaRPr lang="en-GB"/>
          </a:p>
        </p:txBody>
      </p:sp>
    </p:spTree>
    <p:extLst>
      <p:ext uri="{BB962C8B-B14F-4D97-AF65-F5344CB8AC3E}">
        <p14:creationId xmlns:p14="http://schemas.microsoft.com/office/powerpoint/2010/main" val="3155875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203707-3527-4F4E-B437-7459B763DF39}" type="datetimeFigureOut">
              <a:rPr lang="en-GB" smtClean="0"/>
              <a:t>29/01/2024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4C0564-9F01-437F-942F-8554461C69FE}" type="slidenum">
              <a:rPr lang="en-GB" smtClean="0"/>
              <a:t>‹#›</a:t>
            </a:fld>
            <a:endParaRPr lang="en-GB"/>
          </a:p>
        </p:txBody>
      </p:sp>
    </p:spTree>
    <p:extLst>
      <p:ext uri="{BB962C8B-B14F-4D97-AF65-F5344CB8AC3E}">
        <p14:creationId xmlns:p14="http://schemas.microsoft.com/office/powerpoint/2010/main" val="304133937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6203707-3527-4F4E-B437-7459B763DF39}" type="datetimeFigureOut">
              <a:rPr lang="en-GB" smtClean="0"/>
              <a:t>29/01/2024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4C0564-9F01-437F-942F-8554461C69FE}" type="slidenum">
              <a:rPr lang="en-GB" smtClean="0"/>
              <a:t>‹#›</a:t>
            </a:fld>
            <a:endParaRPr lang="en-GB"/>
          </a:p>
        </p:txBody>
      </p:sp>
    </p:spTree>
    <p:extLst>
      <p:ext uri="{BB962C8B-B14F-4D97-AF65-F5344CB8AC3E}">
        <p14:creationId xmlns:p14="http://schemas.microsoft.com/office/powerpoint/2010/main" val="15471213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6203707-3527-4F4E-B437-7459B763DF39}" type="datetimeFigureOut">
              <a:rPr lang="en-GB" smtClean="0"/>
              <a:t>29/01/2024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4C0564-9F01-437F-942F-8554461C69FE}" type="slidenum">
              <a:rPr lang="en-GB" smtClean="0"/>
              <a:t>‹#›</a:t>
            </a:fld>
            <a:endParaRPr lang="en-GB"/>
          </a:p>
        </p:txBody>
      </p:sp>
    </p:spTree>
    <p:extLst>
      <p:ext uri="{BB962C8B-B14F-4D97-AF65-F5344CB8AC3E}">
        <p14:creationId xmlns:p14="http://schemas.microsoft.com/office/powerpoint/2010/main" val="269197982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Titles and text">
    <p:spTree>
      <p:nvGrpSpPr>
        <p:cNvPr id="1" name=""/>
        <p:cNvGrpSpPr/>
        <p:nvPr/>
      </p:nvGrpSpPr>
      <p:grpSpPr>
        <a:xfrm>
          <a:off x="0" y="0"/>
          <a:ext cx="0" cy="0"/>
          <a:chOff x="0" y="0"/>
          <a:chExt cx="0" cy="0"/>
        </a:xfrm>
      </p:grpSpPr>
      <p:sp>
        <p:nvSpPr>
          <p:cNvPr id="7" name="Content Placeholder 2"/>
          <p:cNvSpPr>
            <a:spLocks noGrp="1"/>
          </p:cNvSpPr>
          <p:nvPr>
            <p:ph idx="1"/>
          </p:nvPr>
        </p:nvSpPr>
        <p:spPr>
          <a:xfrm>
            <a:off x="431802" y="1988841"/>
            <a:ext cx="11628967" cy="4472287"/>
          </a:xfrm>
        </p:spPr>
        <p:txBody>
          <a:bodyPr/>
          <a:lstStyle>
            <a:lvl1pPr marL="357708" indent="-357708">
              <a:tabLst/>
              <a:defRPr sz="3200"/>
            </a:lvl1pPr>
            <a:lvl2pPr>
              <a:defRPr sz="2667"/>
            </a:lvl2pPr>
            <a:lvl3pPr>
              <a:defRPr sz="2667"/>
            </a:lvl3pPr>
            <a:lvl4pPr>
              <a:defRPr sz="2667"/>
            </a:lvl4pPr>
            <a:lvl5pPr>
              <a:defRPr sz="2667"/>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Rectangle 2"/>
          <p:cNvSpPr>
            <a:spLocks noGrp="1" noChangeArrowheads="1"/>
          </p:cNvSpPr>
          <p:nvPr>
            <p:ph type="title"/>
          </p:nvPr>
        </p:nvSpPr>
        <p:spPr bwMode="auto">
          <a:xfrm>
            <a:off x="431802" y="164637"/>
            <a:ext cx="8544519" cy="1536171"/>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a:lstStyle>
            <a:lvl1pPr>
              <a:defRPr>
                <a:solidFill>
                  <a:srgbClr val="0055A2"/>
                </a:solidFill>
              </a:defRPr>
            </a:lvl1pPr>
          </a:lstStyle>
          <a:p>
            <a:pPr lvl="0"/>
            <a:r>
              <a:rPr lang="en-GB" dirty="0"/>
              <a:t>Click to edit Master title style</a:t>
            </a:r>
          </a:p>
        </p:txBody>
      </p:sp>
    </p:spTree>
    <p:extLst>
      <p:ext uri="{BB962C8B-B14F-4D97-AF65-F5344CB8AC3E}">
        <p14:creationId xmlns:p14="http://schemas.microsoft.com/office/powerpoint/2010/main" val="1136181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4D558-8C31-A890-DE40-53FB9BB800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E8AA521-D0B5-2DB8-A8CF-2435703D8A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3FC90FC-C19B-5E66-8130-B1A55E7F2E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55BF3A6-6288-B5B3-4C37-9EB6F8093E31}"/>
              </a:ext>
            </a:extLst>
          </p:cNvPr>
          <p:cNvSpPr>
            <a:spLocks noGrp="1"/>
          </p:cNvSpPr>
          <p:nvPr>
            <p:ph type="dt" sz="half" idx="10"/>
          </p:nvPr>
        </p:nvSpPr>
        <p:spPr/>
        <p:txBody>
          <a:bodyPr/>
          <a:lstStyle/>
          <a:p>
            <a:fld id="{41A99727-550F-4FCD-9531-9E4BC55CE4C0}" type="datetimeFigureOut">
              <a:rPr lang="en-GB" smtClean="0"/>
              <a:t>29/01/2024</a:t>
            </a:fld>
            <a:endParaRPr lang="en-GB"/>
          </a:p>
        </p:txBody>
      </p:sp>
      <p:sp>
        <p:nvSpPr>
          <p:cNvPr id="6" name="Footer Placeholder 5">
            <a:extLst>
              <a:ext uri="{FF2B5EF4-FFF2-40B4-BE49-F238E27FC236}">
                <a16:creationId xmlns:a16="http://schemas.microsoft.com/office/drawing/2014/main" id="{561583B6-C350-1DBC-6E3D-FEEA45855A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71588C-52C8-3FD6-1EC6-05F66C23D504}"/>
              </a:ext>
            </a:extLst>
          </p:cNvPr>
          <p:cNvSpPr>
            <a:spLocks noGrp="1"/>
          </p:cNvSpPr>
          <p:nvPr>
            <p:ph type="sldNum" sz="quarter" idx="12"/>
          </p:nvPr>
        </p:nvSpPr>
        <p:spPr/>
        <p:txBody>
          <a:bodyPr/>
          <a:lstStyle/>
          <a:p>
            <a:fld id="{E37B2621-A7EB-4629-BA57-DBEBE48557E0}" type="slidenum">
              <a:rPr lang="en-GB" smtClean="0"/>
              <a:t>‹#›</a:t>
            </a:fld>
            <a:endParaRPr lang="en-GB"/>
          </a:p>
        </p:txBody>
      </p:sp>
    </p:spTree>
    <p:extLst>
      <p:ext uri="{BB962C8B-B14F-4D97-AF65-F5344CB8AC3E}">
        <p14:creationId xmlns:p14="http://schemas.microsoft.com/office/powerpoint/2010/main" val="1672209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590A9-16C9-FBC6-A87B-C4D0A4EAF93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A5FD02-277C-8528-C425-B0F77AE1F9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B7CADE-4C27-1A6A-C4DF-477D7E5EC3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5B575BA-54BA-4731-5C8F-63547243B0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3FF12F-3328-280C-78E6-E5430F48CD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6C8EE15-152A-CAF4-CD9E-16F0E8DE8459}"/>
              </a:ext>
            </a:extLst>
          </p:cNvPr>
          <p:cNvSpPr>
            <a:spLocks noGrp="1"/>
          </p:cNvSpPr>
          <p:nvPr>
            <p:ph type="dt" sz="half" idx="10"/>
          </p:nvPr>
        </p:nvSpPr>
        <p:spPr/>
        <p:txBody>
          <a:bodyPr/>
          <a:lstStyle/>
          <a:p>
            <a:fld id="{41A99727-550F-4FCD-9531-9E4BC55CE4C0}" type="datetimeFigureOut">
              <a:rPr lang="en-GB" smtClean="0"/>
              <a:t>29/01/2024</a:t>
            </a:fld>
            <a:endParaRPr lang="en-GB"/>
          </a:p>
        </p:txBody>
      </p:sp>
      <p:sp>
        <p:nvSpPr>
          <p:cNvPr id="8" name="Footer Placeholder 7">
            <a:extLst>
              <a:ext uri="{FF2B5EF4-FFF2-40B4-BE49-F238E27FC236}">
                <a16:creationId xmlns:a16="http://schemas.microsoft.com/office/drawing/2014/main" id="{D2982E83-75EE-0E14-60DD-F9EE5C05E2A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507CA6A-1536-E37A-67C4-ED6601F25308}"/>
              </a:ext>
            </a:extLst>
          </p:cNvPr>
          <p:cNvSpPr>
            <a:spLocks noGrp="1"/>
          </p:cNvSpPr>
          <p:nvPr>
            <p:ph type="sldNum" sz="quarter" idx="12"/>
          </p:nvPr>
        </p:nvSpPr>
        <p:spPr/>
        <p:txBody>
          <a:bodyPr/>
          <a:lstStyle/>
          <a:p>
            <a:fld id="{E37B2621-A7EB-4629-BA57-DBEBE48557E0}" type="slidenum">
              <a:rPr lang="en-GB" smtClean="0"/>
              <a:t>‹#›</a:t>
            </a:fld>
            <a:endParaRPr lang="en-GB"/>
          </a:p>
        </p:txBody>
      </p:sp>
    </p:spTree>
    <p:extLst>
      <p:ext uri="{BB962C8B-B14F-4D97-AF65-F5344CB8AC3E}">
        <p14:creationId xmlns:p14="http://schemas.microsoft.com/office/powerpoint/2010/main" val="3436755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09D3-6E4C-0401-DFC0-EC621ED0B37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C9E5745-E708-BCDD-FA3C-D0425D16D7FA}"/>
              </a:ext>
            </a:extLst>
          </p:cNvPr>
          <p:cNvSpPr>
            <a:spLocks noGrp="1"/>
          </p:cNvSpPr>
          <p:nvPr>
            <p:ph type="dt" sz="half" idx="10"/>
          </p:nvPr>
        </p:nvSpPr>
        <p:spPr/>
        <p:txBody>
          <a:bodyPr/>
          <a:lstStyle/>
          <a:p>
            <a:fld id="{41A99727-550F-4FCD-9531-9E4BC55CE4C0}" type="datetimeFigureOut">
              <a:rPr lang="en-GB" smtClean="0"/>
              <a:t>29/01/2024</a:t>
            </a:fld>
            <a:endParaRPr lang="en-GB"/>
          </a:p>
        </p:txBody>
      </p:sp>
      <p:sp>
        <p:nvSpPr>
          <p:cNvPr id="4" name="Footer Placeholder 3">
            <a:extLst>
              <a:ext uri="{FF2B5EF4-FFF2-40B4-BE49-F238E27FC236}">
                <a16:creationId xmlns:a16="http://schemas.microsoft.com/office/drawing/2014/main" id="{55483273-CD22-F6AC-DCD8-556F5477C11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0B35FDD-2B4B-E59C-287C-36C99B306D4C}"/>
              </a:ext>
            </a:extLst>
          </p:cNvPr>
          <p:cNvSpPr>
            <a:spLocks noGrp="1"/>
          </p:cNvSpPr>
          <p:nvPr>
            <p:ph type="sldNum" sz="quarter" idx="12"/>
          </p:nvPr>
        </p:nvSpPr>
        <p:spPr/>
        <p:txBody>
          <a:bodyPr/>
          <a:lstStyle/>
          <a:p>
            <a:fld id="{E37B2621-A7EB-4629-BA57-DBEBE48557E0}" type="slidenum">
              <a:rPr lang="en-GB" smtClean="0"/>
              <a:t>‹#›</a:t>
            </a:fld>
            <a:endParaRPr lang="en-GB"/>
          </a:p>
        </p:txBody>
      </p:sp>
    </p:spTree>
    <p:extLst>
      <p:ext uri="{BB962C8B-B14F-4D97-AF65-F5344CB8AC3E}">
        <p14:creationId xmlns:p14="http://schemas.microsoft.com/office/powerpoint/2010/main" val="190289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DF1DD4-1FE4-AC2E-CE6F-1D65912F55F6}"/>
              </a:ext>
            </a:extLst>
          </p:cNvPr>
          <p:cNvSpPr>
            <a:spLocks noGrp="1"/>
          </p:cNvSpPr>
          <p:nvPr>
            <p:ph type="dt" sz="half" idx="10"/>
          </p:nvPr>
        </p:nvSpPr>
        <p:spPr/>
        <p:txBody>
          <a:bodyPr/>
          <a:lstStyle/>
          <a:p>
            <a:fld id="{41A99727-550F-4FCD-9531-9E4BC55CE4C0}" type="datetimeFigureOut">
              <a:rPr lang="en-GB" smtClean="0"/>
              <a:t>29/01/2024</a:t>
            </a:fld>
            <a:endParaRPr lang="en-GB"/>
          </a:p>
        </p:txBody>
      </p:sp>
      <p:sp>
        <p:nvSpPr>
          <p:cNvPr id="3" name="Footer Placeholder 2">
            <a:extLst>
              <a:ext uri="{FF2B5EF4-FFF2-40B4-BE49-F238E27FC236}">
                <a16:creationId xmlns:a16="http://schemas.microsoft.com/office/drawing/2014/main" id="{1C847735-EA7F-9E9D-1962-250423E3406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8A5F8FE-DFB1-9265-3C31-DEB8E41566A2}"/>
              </a:ext>
            </a:extLst>
          </p:cNvPr>
          <p:cNvSpPr>
            <a:spLocks noGrp="1"/>
          </p:cNvSpPr>
          <p:nvPr>
            <p:ph type="sldNum" sz="quarter" idx="12"/>
          </p:nvPr>
        </p:nvSpPr>
        <p:spPr/>
        <p:txBody>
          <a:bodyPr/>
          <a:lstStyle/>
          <a:p>
            <a:fld id="{E37B2621-A7EB-4629-BA57-DBEBE48557E0}" type="slidenum">
              <a:rPr lang="en-GB" smtClean="0"/>
              <a:t>‹#›</a:t>
            </a:fld>
            <a:endParaRPr lang="en-GB"/>
          </a:p>
        </p:txBody>
      </p:sp>
    </p:spTree>
    <p:extLst>
      <p:ext uri="{BB962C8B-B14F-4D97-AF65-F5344CB8AC3E}">
        <p14:creationId xmlns:p14="http://schemas.microsoft.com/office/powerpoint/2010/main" val="1206294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56794-D656-0768-7EBE-56E3C4C8C3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F0F74FA-6799-03E4-7720-85BFF12175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1D8C39C-8B0A-24EF-6161-8571D56CDA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E96F2B-EC09-E7F2-7EE9-5278F0D57E55}"/>
              </a:ext>
            </a:extLst>
          </p:cNvPr>
          <p:cNvSpPr>
            <a:spLocks noGrp="1"/>
          </p:cNvSpPr>
          <p:nvPr>
            <p:ph type="dt" sz="half" idx="10"/>
          </p:nvPr>
        </p:nvSpPr>
        <p:spPr/>
        <p:txBody>
          <a:bodyPr/>
          <a:lstStyle/>
          <a:p>
            <a:fld id="{41A99727-550F-4FCD-9531-9E4BC55CE4C0}" type="datetimeFigureOut">
              <a:rPr lang="en-GB" smtClean="0"/>
              <a:t>29/01/2024</a:t>
            </a:fld>
            <a:endParaRPr lang="en-GB"/>
          </a:p>
        </p:txBody>
      </p:sp>
      <p:sp>
        <p:nvSpPr>
          <p:cNvPr id="6" name="Footer Placeholder 5">
            <a:extLst>
              <a:ext uri="{FF2B5EF4-FFF2-40B4-BE49-F238E27FC236}">
                <a16:creationId xmlns:a16="http://schemas.microsoft.com/office/drawing/2014/main" id="{889D6EBE-214F-11E8-85C2-22E3ECA47C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5DB60D-C681-4D59-1486-6D8AF66E195F}"/>
              </a:ext>
            </a:extLst>
          </p:cNvPr>
          <p:cNvSpPr>
            <a:spLocks noGrp="1"/>
          </p:cNvSpPr>
          <p:nvPr>
            <p:ph type="sldNum" sz="quarter" idx="12"/>
          </p:nvPr>
        </p:nvSpPr>
        <p:spPr/>
        <p:txBody>
          <a:bodyPr/>
          <a:lstStyle/>
          <a:p>
            <a:fld id="{E37B2621-A7EB-4629-BA57-DBEBE48557E0}" type="slidenum">
              <a:rPr lang="en-GB" smtClean="0"/>
              <a:t>‹#›</a:t>
            </a:fld>
            <a:endParaRPr lang="en-GB"/>
          </a:p>
        </p:txBody>
      </p:sp>
    </p:spTree>
    <p:extLst>
      <p:ext uri="{BB962C8B-B14F-4D97-AF65-F5344CB8AC3E}">
        <p14:creationId xmlns:p14="http://schemas.microsoft.com/office/powerpoint/2010/main" val="498561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40A11-F2FF-C1B3-0164-7C0C4C6B69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6C77D3A-A8AD-D97E-AF50-C906580368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6414844-409E-1DF4-6B25-4E5640CE57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3A42DD-F376-BEA9-406C-3B5A29D30EFD}"/>
              </a:ext>
            </a:extLst>
          </p:cNvPr>
          <p:cNvSpPr>
            <a:spLocks noGrp="1"/>
          </p:cNvSpPr>
          <p:nvPr>
            <p:ph type="dt" sz="half" idx="10"/>
          </p:nvPr>
        </p:nvSpPr>
        <p:spPr/>
        <p:txBody>
          <a:bodyPr/>
          <a:lstStyle/>
          <a:p>
            <a:fld id="{41A99727-550F-4FCD-9531-9E4BC55CE4C0}" type="datetimeFigureOut">
              <a:rPr lang="en-GB" smtClean="0"/>
              <a:t>29/01/2024</a:t>
            </a:fld>
            <a:endParaRPr lang="en-GB"/>
          </a:p>
        </p:txBody>
      </p:sp>
      <p:sp>
        <p:nvSpPr>
          <p:cNvPr id="6" name="Footer Placeholder 5">
            <a:extLst>
              <a:ext uri="{FF2B5EF4-FFF2-40B4-BE49-F238E27FC236}">
                <a16:creationId xmlns:a16="http://schemas.microsoft.com/office/drawing/2014/main" id="{015BDEFA-29C9-5AD3-CE5C-2BF8F4936E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5D41AF4-D8C0-3468-395F-316817535366}"/>
              </a:ext>
            </a:extLst>
          </p:cNvPr>
          <p:cNvSpPr>
            <a:spLocks noGrp="1"/>
          </p:cNvSpPr>
          <p:nvPr>
            <p:ph type="sldNum" sz="quarter" idx="12"/>
          </p:nvPr>
        </p:nvSpPr>
        <p:spPr/>
        <p:txBody>
          <a:bodyPr/>
          <a:lstStyle/>
          <a:p>
            <a:fld id="{E37B2621-A7EB-4629-BA57-DBEBE48557E0}" type="slidenum">
              <a:rPr lang="en-GB" smtClean="0"/>
              <a:t>‹#›</a:t>
            </a:fld>
            <a:endParaRPr lang="en-GB"/>
          </a:p>
        </p:txBody>
      </p:sp>
    </p:spTree>
    <p:extLst>
      <p:ext uri="{BB962C8B-B14F-4D97-AF65-F5344CB8AC3E}">
        <p14:creationId xmlns:p14="http://schemas.microsoft.com/office/powerpoint/2010/main" val="1681647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9ECF10-5D82-1BA7-36A0-8EACF8F467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8681D8-1BEA-FC8E-45C4-BFA4DA1034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06DECA-30C9-99B8-A9BD-7CB1176549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A99727-550F-4FCD-9531-9E4BC55CE4C0}" type="datetimeFigureOut">
              <a:rPr lang="en-GB" smtClean="0"/>
              <a:t>29/01/2024</a:t>
            </a:fld>
            <a:endParaRPr lang="en-GB"/>
          </a:p>
        </p:txBody>
      </p:sp>
      <p:sp>
        <p:nvSpPr>
          <p:cNvPr id="5" name="Footer Placeholder 4">
            <a:extLst>
              <a:ext uri="{FF2B5EF4-FFF2-40B4-BE49-F238E27FC236}">
                <a16:creationId xmlns:a16="http://schemas.microsoft.com/office/drawing/2014/main" id="{BFD9806E-2B93-9190-EBFA-93D871DC1B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93833E6-32F3-B5AF-6277-F78B6F3FAC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7B2621-A7EB-4629-BA57-DBEBE48557E0}" type="slidenum">
              <a:rPr lang="en-GB" smtClean="0"/>
              <a:t>‹#›</a:t>
            </a:fld>
            <a:endParaRPr lang="en-GB"/>
          </a:p>
        </p:txBody>
      </p:sp>
    </p:spTree>
    <p:extLst>
      <p:ext uri="{BB962C8B-B14F-4D97-AF65-F5344CB8AC3E}">
        <p14:creationId xmlns:p14="http://schemas.microsoft.com/office/powerpoint/2010/main" val="781603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BDDBC17-AAD4-4FD5-8AE7-F89776E81D46}"/>
              </a:ext>
            </a:extLst>
          </p:cNvPr>
          <p:cNvSpPr>
            <a:spLocks noGrp="1"/>
          </p:cNvSpPr>
          <p:nvPr>
            <p:ph type="title"/>
          </p:nvPr>
        </p:nvSpPr>
        <p:spPr bwMode="auto">
          <a:xfrm>
            <a:off x="277813" y="260350"/>
            <a:ext cx="117221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Text Placeholder 2">
            <a:extLst>
              <a:ext uri="{FF2B5EF4-FFF2-40B4-BE49-F238E27FC236}">
                <a16:creationId xmlns:a16="http://schemas.microsoft.com/office/drawing/2014/main" id="{A5CC521D-63AD-48DE-B1D9-9F264CE1F430}"/>
              </a:ext>
            </a:extLst>
          </p:cNvPr>
          <p:cNvSpPr>
            <a:spLocks noGrp="1"/>
          </p:cNvSpPr>
          <p:nvPr>
            <p:ph type="body" idx="1"/>
          </p:nvPr>
        </p:nvSpPr>
        <p:spPr bwMode="auto">
          <a:xfrm>
            <a:off x="277813" y="1212850"/>
            <a:ext cx="11722100" cy="484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2" name="Slide Number Placeholder 1">
            <a:extLst>
              <a:ext uri="{FF2B5EF4-FFF2-40B4-BE49-F238E27FC236}">
                <a16:creationId xmlns:a16="http://schemas.microsoft.com/office/drawing/2014/main" id="{E5A479FF-1D35-4D70-8240-848825358F1B}"/>
              </a:ext>
            </a:extLst>
          </p:cNvPr>
          <p:cNvSpPr>
            <a:spLocks noGrp="1"/>
          </p:cNvSpPr>
          <p:nvPr>
            <p:ph type="sldNum" sz="quarter" idx="4"/>
          </p:nvPr>
        </p:nvSpPr>
        <p:spPr>
          <a:xfrm>
            <a:off x="9256713" y="6340475"/>
            <a:ext cx="2743200" cy="365125"/>
          </a:xfrm>
          <a:prstGeom prst="rect">
            <a:avLst/>
          </a:prstGeom>
        </p:spPr>
        <p:txBody>
          <a:bodyPr vert="horz" wrap="square" lIns="91440" tIns="45720" rIns="91440" bIns="45720" numCol="1" anchor="ctr" anchorCtr="0" compatLnSpc="1">
            <a:prstTxWarp prst="textNoShape">
              <a:avLst/>
            </a:prstTxWarp>
          </a:bodyPr>
          <a:lstStyle>
            <a:lvl1pPr algn="r" eaLnBrk="0" hangingPunct="0">
              <a:defRPr sz="1200">
                <a:solidFill>
                  <a:srgbClr val="8F23B3"/>
                </a:solidFill>
                <a:latin typeface="Helvetica" panose="020B0604020202020204" pitchFamily="34" charset="0"/>
              </a:defRPr>
            </a:lvl1pPr>
          </a:lstStyle>
          <a:p>
            <a:pPr>
              <a:defRPr/>
            </a:pPr>
            <a:fld id="{93FF4DC2-DED6-49B6-9798-FA002BFF874A}" type="slidenum">
              <a:rPr lang="en-GB" altLang="en-US"/>
              <a:pPr>
                <a:defRPr/>
              </a:pPr>
              <a:t>‹#›</a:t>
            </a:fld>
            <a:endParaRPr lang="en-GB" altLang="en-US" dirty="0"/>
          </a:p>
        </p:txBody>
      </p:sp>
    </p:spTree>
    <p:extLst>
      <p:ext uri="{BB962C8B-B14F-4D97-AF65-F5344CB8AC3E}">
        <p14:creationId xmlns:p14="http://schemas.microsoft.com/office/powerpoint/2010/main" val="132736899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7" r:id="rId14"/>
  </p:sldLayoutIdLst>
  <p:hf hdr="0" ftr="0" dt="0"/>
  <p:txStyles>
    <p:titleStyle>
      <a:lvl1pPr algn="l" rtl="0" eaLnBrk="0" fontAlgn="base" hangingPunct="0">
        <a:lnSpc>
          <a:spcPct val="90000"/>
        </a:lnSpc>
        <a:spcBef>
          <a:spcPct val="0"/>
        </a:spcBef>
        <a:spcAft>
          <a:spcPct val="0"/>
        </a:spcAft>
        <a:defRPr sz="4400" b="1" kern="1200">
          <a:solidFill>
            <a:srgbClr val="0D0D0D"/>
          </a:solidFill>
          <a:latin typeface="Helvetica Neue"/>
          <a:ea typeface="+mj-ea"/>
          <a:cs typeface="Arial" panose="020B0604020202020204" pitchFamily="34" charset="0"/>
        </a:defRPr>
      </a:lvl1pPr>
      <a:lvl2pPr algn="l" rtl="0" eaLnBrk="0" fontAlgn="base" hangingPunct="0">
        <a:lnSpc>
          <a:spcPct val="90000"/>
        </a:lnSpc>
        <a:spcBef>
          <a:spcPct val="0"/>
        </a:spcBef>
        <a:spcAft>
          <a:spcPct val="0"/>
        </a:spcAft>
        <a:defRPr sz="4400" b="1">
          <a:solidFill>
            <a:srgbClr val="0D0D0D"/>
          </a:solidFill>
          <a:latin typeface="Helvetica Neue"/>
          <a:cs typeface="Arial" panose="020B0604020202020204" pitchFamily="34" charset="0"/>
        </a:defRPr>
      </a:lvl2pPr>
      <a:lvl3pPr algn="l" rtl="0" eaLnBrk="0" fontAlgn="base" hangingPunct="0">
        <a:lnSpc>
          <a:spcPct val="90000"/>
        </a:lnSpc>
        <a:spcBef>
          <a:spcPct val="0"/>
        </a:spcBef>
        <a:spcAft>
          <a:spcPct val="0"/>
        </a:spcAft>
        <a:defRPr sz="4400" b="1">
          <a:solidFill>
            <a:srgbClr val="0D0D0D"/>
          </a:solidFill>
          <a:latin typeface="Helvetica Neue"/>
          <a:cs typeface="Arial" panose="020B0604020202020204" pitchFamily="34" charset="0"/>
        </a:defRPr>
      </a:lvl3pPr>
      <a:lvl4pPr algn="l" rtl="0" eaLnBrk="0" fontAlgn="base" hangingPunct="0">
        <a:lnSpc>
          <a:spcPct val="90000"/>
        </a:lnSpc>
        <a:spcBef>
          <a:spcPct val="0"/>
        </a:spcBef>
        <a:spcAft>
          <a:spcPct val="0"/>
        </a:spcAft>
        <a:defRPr sz="4400" b="1">
          <a:solidFill>
            <a:srgbClr val="0D0D0D"/>
          </a:solidFill>
          <a:latin typeface="Helvetica Neue"/>
          <a:cs typeface="Arial" panose="020B0604020202020204" pitchFamily="34" charset="0"/>
        </a:defRPr>
      </a:lvl4pPr>
      <a:lvl5pPr algn="l" rtl="0" eaLnBrk="0" fontAlgn="base" hangingPunct="0">
        <a:lnSpc>
          <a:spcPct val="90000"/>
        </a:lnSpc>
        <a:spcBef>
          <a:spcPct val="0"/>
        </a:spcBef>
        <a:spcAft>
          <a:spcPct val="0"/>
        </a:spcAft>
        <a:defRPr sz="4400" b="1">
          <a:solidFill>
            <a:srgbClr val="0D0D0D"/>
          </a:solidFill>
          <a:latin typeface="Helvetica Neue"/>
          <a:cs typeface="Arial" panose="020B0604020202020204" pitchFamily="34" charset="0"/>
        </a:defRPr>
      </a:lvl5pPr>
      <a:lvl6pPr marL="457200" algn="l" rtl="0" fontAlgn="base">
        <a:lnSpc>
          <a:spcPct val="90000"/>
        </a:lnSpc>
        <a:spcBef>
          <a:spcPct val="0"/>
        </a:spcBef>
        <a:spcAft>
          <a:spcPct val="0"/>
        </a:spcAft>
        <a:defRPr sz="4400" b="1">
          <a:solidFill>
            <a:srgbClr val="0D0D0D"/>
          </a:solidFill>
          <a:latin typeface="Arial" panose="020B0604020202020204" pitchFamily="34" charset="0"/>
          <a:cs typeface="Arial" panose="020B0604020202020204" pitchFamily="34" charset="0"/>
        </a:defRPr>
      </a:lvl6pPr>
      <a:lvl7pPr marL="914400" algn="l" rtl="0" fontAlgn="base">
        <a:lnSpc>
          <a:spcPct val="90000"/>
        </a:lnSpc>
        <a:spcBef>
          <a:spcPct val="0"/>
        </a:spcBef>
        <a:spcAft>
          <a:spcPct val="0"/>
        </a:spcAft>
        <a:defRPr sz="4400" b="1">
          <a:solidFill>
            <a:srgbClr val="0D0D0D"/>
          </a:solidFill>
          <a:latin typeface="Arial" panose="020B0604020202020204" pitchFamily="34" charset="0"/>
          <a:cs typeface="Arial" panose="020B0604020202020204" pitchFamily="34" charset="0"/>
        </a:defRPr>
      </a:lvl7pPr>
      <a:lvl8pPr marL="1371600" algn="l" rtl="0" fontAlgn="base">
        <a:lnSpc>
          <a:spcPct val="90000"/>
        </a:lnSpc>
        <a:spcBef>
          <a:spcPct val="0"/>
        </a:spcBef>
        <a:spcAft>
          <a:spcPct val="0"/>
        </a:spcAft>
        <a:defRPr sz="4400" b="1">
          <a:solidFill>
            <a:srgbClr val="0D0D0D"/>
          </a:solidFill>
          <a:latin typeface="Arial" panose="020B0604020202020204" pitchFamily="34" charset="0"/>
          <a:cs typeface="Arial" panose="020B0604020202020204" pitchFamily="34" charset="0"/>
        </a:defRPr>
      </a:lvl8pPr>
      <a:lvl9pPr marL="1828800" algn="l" rtl="0" fontAlgn="base">
        <a:lnSpc>
          <a:spcPct val="90000"/>
        </a:lnSpc>
        <a:spcBef>
          <a:spcPct val="0"/>
        </a:spcBef>
        <a:spcAft>
          <a:spcPct val="0"/>
        </a:spcAft>
        <a:defRPr sz="4400" b="1">
          <a:solidFill>
            <a:srgbClr val="0D0D0D"/>
          </a:solidFill>
          <a:latin typeface="Arial" panose="020B0604020202020204" pitchFamily="34" charset="0"/>
          <a:cs typeface="Arial" panose="020B0604020202020204" pitchFamily="34" charset="0"/>
        </a:defRPr>
      </a:lvl9pPr>
    </p:titleStyle>
    <p:bodyStyle>
      <a:lvl1pPr algn="l" rtl="0" eaLnBrk="0" fontAlgn="base" hangingPunct="0">
        <a:lnSpc>
          <a:spcPct val="90000"/>
        </a:lnSpc>
        <a:spcBef>
          <a:spcPts val="1000"/>
        </a:spcBef>
        <a:spcAft>
          <a:spcPct val="0"/>
        </a:spcAft>
        <a:buClr>
          <a:srgbClr val="82368C"/>
        </a:buClr>
        <a:buFont typeface="Wingdings" panose="05000000000000000000" pitchFamily="2" charset="2"/>
        <a:defRPr lang="en-US" sz="3600" kern="1200" dirty="0">
          <a:solidFill>
            <a:schemeClr val="tx1"/>
          </a:solidFill>
          <a:latin typeface="Helvetica Neue"/>
          <a:ea typeface="+mn-ea"/>
          <a:cs typeface="Arial"/>
        </a:defRPr>
      </a:lvl1pPr>
      <a:lvl2pPr marL="571500" indent="-571500" algn="l" rtl="0" eaLnBrk="0" fontAlgn="base" hangingPunct="0">
        <a:lnSpc>
          <a:spcPct val="90000"/>
        </a:lnSpc>
        <a:spcBef>
          <a:spcPts val="1000"/>
        </a:spcBef>
        <a:spcAft>
          <a:spcPct val="0"/>
        </a:spcAft>
        <a:buClr>
          <a:schemeClr val="accent1"/>
        </a:buClr>
        <a:buFont typeface="Arial" panose="020B0604020202020204" pitchFamily="34" charset="0"/>
        <a:buChar char="•"/>
        <a:defRPr lang="en-US" sz="3600" kern="1200" dirty="0">
          <a:solidFill>
            <a:schemeClr val="tx1"/>
          </a:solidFill>
          <a:latin typeface="Helvetica Neue"/>
          <a:ea typeface="+mn-ea"/>
          <a:cs typeface="Arial"/>
        </a:defRPr>
      </a:lvl2pPr>
      <a:lvl3pPr marL="1143000" indent="-571500" algn="l" rtl="0" eaLnBrk="0" fontAlgn="base" hangingPunct="0">
        <a:lnSpc>
          <a:spcPct val="90000"/>
        </a:lnSpc>
        <a:spcBef>
          <a:spcPts val="500"/>
        </a:spcBef>
        <a:spcAft>
          <a:spcPct val="0"/>
        </a:spcAft>
        <a:buClr>
          <a:schemeClr val="accent1"/>
        </a:buClr>
        <a:buFont typeface="Arial" panose="020B0604020202020204" pitchFamily="34" charset="0"/>
        <a:buChar char="•"/>
        <a:defRPr lang="en-US" sz="3600" kern="1200" dirty="0">
          <a:solidFill>
            <a:schemeClr val="tx1"/>
          </a:solidFill>
          <a:latin typeface="Helvetica Neue"/>
          <a:ea typeface="+mn-ea"/>
          <a:cs typeface="Arial"/>
        </a:defRPr>
      </a:lvl3pPr>
      <a:lvl4pPr marL="1600200" indent="-438150" algn="l" rtl="0" eaLnBrk="0" fontAlgn="base" hangingPunct="0">
        <a:lnSpc>
          <a:spcPct val="90000"/>
        </a:lnSpc>
        <a:spcBef>
          <a:spcPts val="500"/>
        </a:spcBef>
        <a:spcAft>
          <a:spcPct val="0"/>
        </a:spcAft>
        <a:buClr>
          <a:schemeClr val="accent1"/>
        </a:buClr>
        <a:buFont typeface="Arial" panose="020B0604020202020204" pitchFamily="34" charset="0"/>
        <a:buChar char="•"/>
        <a:defRPr lang="en-US" sz="3200" kern="1200" dirty="0">
          <a:solidFill>
            <a:schemeClr val="tx1"/>
          </a:solidFill>
          <a:latin typeface="Helvetica Neue"/>
          <a:ea typeface="+mn-ea"/>
          <a:cs typeface="Arial"/>
        </a:defRPr>
      </a:lvl4pPr>
      <a:lvl5pPr marL="2057400" indent="-438150" algn="l" rtl="0" eaLnBrk="0" fontAlgn="base" hangingPunct="0">
        <a:lnSpc>
          <a:spcPct val="90000"/>
        </a:lnSpc>
        <a:spcBef>
          <a:spcPts val="500"/>
        </a:spcBef>
        <a:spcAft>
          <a:spcPct val="0"/>
        </a:spcAft>
        <a:buClr>
          <a:schemeClr val="accent1"/>
        </a:buClr>
        <a:buFont typeface="Wingdings" panose="05000000000000000000" pitchFamily="2" charset="2"/>
        <a:buChar char="§"/>
        <a:defRPr lang="en-GB" sz="2800" kern="1200" dirty="0">
          <a:solidFill>
            <a:schemeClr val="tx1"/>
          </a:solidFill>
          <a:latin typeface="Helvetica Neue"/>
          <a:ea typeface="+mn-ea"/>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203707-3527-4F4E-B437-7459B763DF39}" type="datetimeFigureOut">
              <a:rPr lang="en-GB" smtClean="0"/>
              <a:t>29/01/2024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4C0564-9F01-437F-942F-8554461C69FE}" type="slidenum">
              <a:rPr lang="en-GB" smtClean="0"/>
              <a:t>‹#›</a:t>
            </a:fld>
            <a:endParaRPr lang="en-GB"/>
          </a:p>
        </p:txBody>
      </p:sp>
    </p:spTree>
    <p:extLst>
      <p:ext uri="{BB962C8B-B14F-4D97-AF65-F5344CB8AC3E}">
        <p14:creationId xmlns:p14="http://schemas.microsoft.com/office/powerpoint/2010/main" val="390130321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5.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xml"/><Relationship Id="rId1" Type="http://schemas.openxmlformats.org/officeDocument/2006/relationships/slideLayout" Target="../slideLayouts/slideLayout32.xml"/><Relationship Id="rId4" Type="http://schemas.openxmlformats.org/officeDocument/2006/relationships/image" Target="../media/image1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3183" y="218941"/>
            <a:ext cx="11732654" cy="643943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Box 7"/>
          <p:cNvSpPr txBox="1"/>
          <p:nvPr/>
        </p:nvSpPr>
        <p:spPr>
          <a:xfrm>
            <a:off x="-613261" y="4438010"/>
            <a:ext cx="7875430" cy="338554"/>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GB" sz="1600" b="1" dirty="0"/>
              <a:t>DI Anne Rannard (NCLCC)</a:t>
            </a:r>
          </a:p>
        </p:txBody>
      </p:sp>
      <p:sp>
        <p:nvSpPr>
          <p:cNvPr id="2" name="Rectangle 1"/>
          <p:cNvSpPr/>
          <p:nvPr/>
        </p:nvSpPr>
        <p:spPr>
          <a:xfrm>
            <a:off x="193183" y="218941"/>
            <a:ext cx="746975" cy="643943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193183" y="457189"/>
            <a:ext cx="9044068" cy="1015663"/>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GB" sz="6000" b="1" dirty="0"/>
              <a:t>Tackling Cuckooing</a:t>
            </a:r>
          </a:p>
        </p:txBody>
      </p:sp>
      <p:pic>
        <p:nvPicPr>
          <p:cNvPr id="3" name="Picture 2" descr="NCLCC NPCC ROCU LOGO (004)">
            <a:extLst>
              <a:ext uri="{FF2B5EF4-FFF2-40B4-BE49-F238E27FC236}">
                <a16:creationId xmlns:a16="http://schemas.microsoft.com/office/drawing/2014/main" id="{B2970786-6687-AFCA-BA11-6F7272EE25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2486" y="5259373"/>
            <a:ext cx="35623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963AAE02-5405-E3A3-0D22-296AC065CC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77980" y="1612726"/>
            <a:ext cx="6077726" cy="4232489"/>
          </a:xfrm>
          <a:prstGeom prst="rect">
            <a:avLst/>
          </a:prstGeom>
        </p:spPr>
      </p:pic>
    </p:spTree>
    <p:extLst>
      <p:ext uri="{BB962C8B-B14F-4D97-AF65-F5344CB8AC3E}">
        <p14:creationId xmlns:p14="http://schemas.microsoft.com/office/powerpoint/2010/main" val="3391043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ChangeArrowheads="1"/>
          </p:cNvSpPr>
          <p:nvPr/>
        </p:nvSpPr>
        <p:spPr>
          <a:xfrm>
            <a:off x="2566988" y="476250"/>
            <a:ext cx="7054850" cy="984250"/>
          </a:xfrm>
          <a:prstGeom prst="rect">
            <a:avLst/>
          </a:prstGeom>
        </p:spPr>
        <p:txBody>
          <a:bodyPr/>
          <a:lst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Verdana" pitchFamily="34" charset="0"/>
              </a:defRPr>
            </a:lvl2pPr>
            <a:lvl3pPr algn="l" rtl="0" eaLnBrk="0" fontAlgn="base" hangingPunct="0">
              <a:spcBef>
                <a:spcPct val="0"/>
              </a:spcBef>
              <a:spcAft>
                <a:spcPct val="0"/>
              </a:spcAft>
              <a:defRPr sz="3000" b="1">
                <a:solidFill>
                  <a:schemeClr val="tx1"/>
                </a:solidFill>
                <a:latin typeface="Verdana" pitchFamily="34" charset="0"/>
              </a:defRPr>
            </a:lvl3pPr>
            <a:lvl4pPr algn="l" rtl="0" eaLnBrk="0" fontAlgn="base" hangingPunct="0">
              <a:spcBef>
                <a:spcPct val="0"/>
              </a:spcBef>
              <a:spcAft>
                <a:spcPct val="0"/>
              </a:spcAft>
              <a:defRPr sz="3000" b="1">
                <a:solidFill>
                  <a:schemeClr val="tx1"/>
                </a:solidFill>
                <a:latin typeface="Verdana" pitchFamily="34" charset="0"/>
              </a:defRPr>
            </a:lvl4pPr>
            <a:lvl5pPr algn="l" rtl="0" eaLnBrk="0" fontAlgn="base" hangingPunct="0">
              <a:spcBef>
                <a:spcPct val="0"/>
              </a:spcBef>
              <a:spcAft>
                <a:spcPct val="0"/>
              </a:spcAft>
              <a:defRPr sz="3000" b="1">
                <a:solidFill>
                  <a:schemeClr val="tx1"/>
                </a:solidFill>
                <a:latin typeface="Verdana" pitchFamily="34" charset="0"/>
              </a:defRPr>
            </a:lvl5pPr>
            <a:lvl6pPr marL="457200" algn="l" rtl="0" eaLnBrk="1" fontAlgn="base" hangingPunct="1">
              <a:spcBef>
                <a:spcPct val="0"/>
              </a:spcBef>
              <a:spcAft>
                <a:spcPct val="0"/>
              </a:spcAft>
              <a:defRPr sz="3000" b="1">
                <a:solidFill>
                  <a:schemeClr val="tx1"/>
                </a:solidFill>
                <a:latin typeface="Verdana" pitchFamily="34" charset="0"/>
              </a:defRPr>
            </a:lvl6pPr>
            <a:lvl7pPr marL="914400" algn="l" rtl="0" eaLnBrk="1" fontAlgn="base" hangingPunct="1">
              <a:spcBef>
                <a:spcPct val="0"/>
              </a:spcBef>
              <a:spcAft>
                <a:spcPct val="0"/>
              </a:spcAft>
              <a:defRPr sz="3000" b="1">
                <a:solidFill>
                  <a:schemeClr val="tx1"/>
                </a:solidFill>
                <a:latin typeface="Verdana" pitchFamily="34" charset="0"/>
              </a:defRPr>
            </a:lvl7pPr>
            <a:lvl8pPr marL="1371600" algn="l" rtl="0" eaLnBrk="1" fontAlgn="base" hangingPunct="1">
              <a:spcBef>
                <a:spcPct val="0"/>
              </a:spcBef>
              <a:spcAft>
                <a:spcPct val="0"/>
              </a:spcAft>
              <a:defRPr sz="3000" b="1">
                <a:solidFill>
                  <a:schemeClr val="tx1"/>
                </a:solidFill>
                <a:latin typeface="Verdana" pitchFamily="34" charset="0"/>
              </a:defRPr>
            </a:lvl8pPr>
            <a:lvl9pPr marL="1828800" algn="l" rtl="0" eaLnBrk="1" fontAlgn="base" hangingPunct="1">
              <a:spcBef>
                <a:spcPct val="0"/>
              </a:spcBef>
              <a:spcAft>
                <a:spcPct val="0"/>
              </a:spcAft>
              <a:defRPr sz="3000" b="1">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en-US" sz="3000" b="1" i="0" u="none" strike="noStrike" kern="0" cap="none" spc="0" normalizeH="0" baseline="0" noProof="0" dirty="0">
              <a:ln>
                <a:noFill/>
              </a:ln>
              <a:solidFill>
                <a:prstClr val="black"/>
              </a:solidFill>
              <a:effectLst/>
              <a:uLnTx/>
              <a:uFillTx/>
              <a:latin typeface="Calibri Light" panose="020F0302020204030204"/>
              <a:ea typeface="+mj-ea"/>
              <a:cs typeface="+mj-cs"/>
            </a:endParaRPr>
          </a:p>
        </p:txBody>
      </p:sp>
      <p:sp>
        <p:nvSpPr>
          <p:cNvPr id="9" name="Title 1"/>
          <p:cNvSpPr txBox="1">
            <a:spLocks noChangeArrowheads="1"/>
          </p:cNvSpPr>
          <p:nvPr/>
        </p:nvSpPr>
        <p:spPr>
          <a:xfrm>
            <a:off x="2424113" y="260350"/>
            <a:ext cx="7054850" cy="984250"/>
          </a:xfrm>
          <a:prstGeom prst="rect">
            <a:avLst/>
          </a:prstGeom>
        </p:spPr>
        <p:txBody>
          <a:bodyPr/>
          <a:lst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Verdana" pitchFamily="34" charset="0"/>
              </a:defRPr>
            </a:lvl2pPr>
            <a:lvl3pPr algn="l" rtl="0" eaLnBrk="0" fontAlgn="base" hangingPunct="0">
              <a:spcBef>
                <a:spcPct val="0"/>
              </a:spcBef>
              <a:spcAft>
                <a:spcPct val="0"/>
              </a:spcAft>
              <a:defRPr sz="3000" b="1">
                <a:solidFill>
                  <a:schemeClr val="tx1"/>
                </a:solidFill>
                <a:latin typeface="Verdana" pitchFamily="34" charset="0"/>
              </a:defRPr>
            </a:lvl3pPr>
            <a:lvl4pPr algn="l" rtl="0" eaLnBrk="0" fontAlgn="base" hangingPunct="0">
              <a:spcBef>
                <a:spcPct val="0"/>
              </a:spcBef>
              <a:spcAft>
                <a:spcPct val="0"/>
              </a:spcAft>
              <a:defRPr sz="3000" b="1">
                <a:solidFill>
                  <a:schemeClr val="tx1"/>
                </a:solidFill>
                <a:latin typeface="Verdana" pitchFamily="34" charset="0"/>
              </a:defRPr>
            </a:lvl4pPr>
            <a:lvl5pPr algn="l" rtl="0" eaLnBrk="0" fontAlgn="base" hangingPunct="0">
              <a:spcBef>
                <a:spcPct val="0"/>
              </a:spcBef>
              <a:spcAft>
                <a:spcPct val="0"/>
              </a:spcAft>
              <a:defRPr sz="3000" b="1">
                <a:solidFill>
                  <a:schemeClr val="tx1"/>
                </a:solidFill>
                <a:latin typeface="Verdana" pitchFamily="34" charset="0"/>
              </a:defRPr>
            </a:lvl5pPr>
            <a:lvl6pPr marL="457200" algn="l" rtl="0" eaLnBrk="1" fontAlgn="base" hangingPunct="1">
              <a:spcBef>
                <a:spcPct val="0"/>
              </a:spcBef>
              <a:spcAft>
                <a:spcPct val="0"/>
              </a:spcAft>
              <a:defRPr sz="3000" b="1">
                <a:solidFill>
                  <a:schemeClr val="tx1"/>
                </a:solidFill>
                <a:latin typeface="Verdana" pitchFamily="34" charset="0"/>
              </a:defRPr>
            </a:lvl6pPr>
            <a:lvl7pPr marL="914400" algn="l" rtl="0" eaLnBrk="1" fontAlgn="base" hangingPunct="1">
              <a:spcBef>
                <a:spcPct val="0"/>
              </a:spcBef>
              <a:spcAft>
                <a:spcPct val="0"/>
              </a:spcAft>
              <a:defRPr sz="3000" b="1">
                <a:solidFill>
                  <a:schemeClr val="tx1"/>
                </a:solidFill>
                <a:latin typeface="Verdana" pitchFamily="34" charset="0"/>
              </a:defRPr>
            </a:lvl7pPr>
            <a:lvl8pPr marL="1371600" algn="l" rtl="0" eaLnBrk="1" fontAlgn="base" hangingPunct="1">
              <a:spcBef>
                <a:spcPct val="0"/>
              </a:spcBef>
              <a:spcAft>
                <a:spcPct val="0"/>
              </a:spcAft>
              <a:defRPr sz="3000" b="1">
                <a:solidFill>
                  <a:schemeClr val="tx1"/>
                </a:solidFill>
                <a:latin typeface="Verdana" pitchFamily="34" charset="0"/>
              </a:defRPr>
            </a:lvl8pPr>
            <a:lvl9pPr marL="1828800" algn="l" rtl="0" eaLnBrk="1" fontAlgn="base" hangingPunct="1">
              <a:spcBef>
                <a:spcPct val="0"/>
              </a:spcBef>
              <a:spcAft>
                <a:spcPct val="0"/>
              </a:spcAft>
              <a:defRPr sz="3000" b="1">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en-US" sz="3000" b="1" i="0" u="none" strike="noStrike" kern="0" cap="none" spc="0" normalizeH="0" baseline="0" noProof="0" dirty="0">
                <a:ln>
                  <a:noFill/>
                </a:ln>
                <a:solidFill>
                  <a:prstClr val="black"/>
                </a:solidFill>
                <a:effectLst/>
                <a:uLnTx/>
                <a:uFillTx/>
                <a:latin typeface="Calibri Light" panose="020F0302020204030204"/>
                <a:ea typeface="+mj-ea"/>
                <a:cs typeface="+mj-cs"/>
              </a:rPr>
              <a:t>Why Is Sec 45 Causing So Many Problems ?</a:t>
            </a:r>
          </a:p>
        </p:txBody>
      </p:sp>
      <p:sp>
        <p:nvSpPr>
          <p:cNvPr id="10" name="Google Shape;755;p126"/>
          <p:cNvSpPr txBox="1">
            <a:spLocks/>
          </p:cNvSpPr>
          <p:nvPr/>
        </p:nvSpPr>
        <p:spPr bwMode="auto">
          <a:xfrm>
            <a:off x="0" y="0"/>
            <a:ext cx="12192000" cy="1336964"/>
          </a:xfrm>
          <a:prstGeom prst="rect">
            <a:avLst/>
          </a:prstGeom>
          <a:solidFill>
            <a:schemeClr val="tx1"/>
          </a:solidFill>
          <a:ln>
            <a:noFill/>
          </a:ln>
          <a:effectLst/>
          <a:extLst>
            <a:ext uri="{FAA26D3D-D897-4be2-8F04-BA451C77F1D7}"/>
          </a:extLst>
        </p:spPr>
        <p:txBody>
          <a:bodyPr spcFirstLastPara="1" vert="horz" wrap="square" lIns="0" tIns="0" rIns="0" bIns="0" rtlCol="0" anchor="ctr" anchorCtr="0">
            <a:normAutofit/>
          </a:bodyPr>
          <a:lstStyle>
            <a:lvl1pPr algn="l" defTabSz="914400" rtl="0" eaLnBrk="1" latinLnBrk="0" hangingPunct="1">
              <a:lnSpc>
                <a:spcPct val="90000"/>
              </a:lnSpc>
              <a:spcBef>
                <a:spcPct val="0"/>
              </a:spcBef>
              <a:buNone/>
              <a:defRPr sz="4400" kern="1200">
                <a:solidFill>
                  <a:srgbClr val="0055A2"/>
                </a:solidFill>
                <a:latin typeface="+mj-lt"/>
                <a:ea typeface="+mj-ea"/>
                <a:cs typeface="+mj-cs"/>
              </a:defRPr>
            </a:lvl1pPr>
          </a:lstStyle>
          <a:p>
            <a:pPr marL="0" marR="0" lvl="0" indent="0" algn="ctr" defTabSz="914400" rtl="0" eaLnBrk="1" fontAlgn="auto" latinLnBrk="0" hangingPunct="1">
              <a:lnSpc>
                <a:spcPct val="90000"/>
              </a:lnSpc>
              <a:spcBef>
                <a:spcPts val="0"/>
              </a:spcBef>
              <a:spcAft>
                <a:spcPts val="0"/>
              </a:spcAft>
              <a:buClr>
                <a:prstClr val="white"/>
              </a:buClr>
              <a:buSzPts val="2700"/>
              <a:buFontTx/>
              <a:buNone/>
              <a:tabLst/>
              <a:defRPr/>
            </a:pPr>
            <a:r>
              <a:rPr lang="en-GB" sz="4000" b="1" dirty="0">
                <a:solidFill>
                  <a:prstClr val="white"/>
                </a:solidFill>
                <a:latin typeface="Google Sans" panose="020B0604020202020204" charset="0"/>
              </a:rPr>
              <a:t>What is our plan? </a:t>
            </a:r>
            <a:endParaRPr kumimoji="0" lang="en-GB" sz="4000" b="1" i="0" u="none" strike="noStrike" kern="1200" cap="none" spc="0" normalizeH="0" baseline="0" noProof="0" dirty="0">
              <a:ln>
                <a:noFill/>
              </a:ln>
              <a:solidFill>
                <a:prstClr val="white"/>
              </a:solidFill>
              <a:effectLst/>
              <a:uLnTx/>
              <a:uFillTx/>
              <a:latin typeface="Google Sans" panose="020B0604020202020204" charset="0"/>
              <a:ea typeface="+mj-ea"/>
              <a:cs typeface="+mj-cs"/>
            </a:endParaRPr>
          </a:p>
        </p:txBody>
      </p:sp>
      <p:sp>
        <p:nvSpPr>
          <p:cNvPr id="2" name="Subtitle 2">
            <a:extLst>
              <a:ext uri="{FF2B5EF4-FFF2-40B4-BE49-F238E27FC236}">
                <a16:creationId xmlns:a16="http://schemas.microsoft.com/office/drawing/2014/main" id="{2BEB816F-41F1-4F37-4A48-DAAB610E073C}"/>
              </a:ext>
            </a:extLst>
          </p:cNvPr>
          <p:cNvSpPr txBox="1">
            <a:spLocks noChangeArrowheads="1"/>
          </p:cNvSpPr>
          <p:nvPr/>
        </p:nvSpPr>
        <p:spPr>
          <a:xfrm>
            <a:off x="667474" y="1936750"/>
            <a:ext cx="10857051" cy="4155303"/>
          </a:xfrm>
          <a:prstGeom prst="rect">
            <a:avLst/>
          </a:prstGeom>
          <a:solidFill>
            <a:schemeClr val="bg1">
              <a:lumMod val="85000"/>
            </a:schemeClr>
          </a:solidFill>
          <a:ln>
            <a:solidFill>
              <a:schemeClr val="tx1"/>
            </a:solidFill>
          </a:ln>
        </p:spPr>
        <p:txBody>
          <a:bodyPr/>
          <a:lst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buNone/>
              <a:defRPr/>
            </a:pPr>
            <a:endParaRPr lang="en-GB" sz="2800" dirty="0">
              <a:solidFill>
                <a:schemeClr val="accent5">
                  <a:lumMod val="75000"/>
                </a:schemeClr>
              </a:solidFill>
            </a:endParaRPr>
          </a:p>
          <a:p>
            <a:pPr>
              <a:defRPr/>
            </a:pPr>
            <a:r>
              <a:rPr lang="en-GB" sz="2800" b="1" dirty="0">
                <a:solidFill>
                  <a:schemeClr val="accent5">
                    <a:lumMod val="75000"/>
                  </a:schemeClr>
                </a:solidFill>
              </a:rPr>
              <a:t>Capturing work to tackle cuckooing to identify gaps in provision</a:t>
            </a:r>
          </a:p>
          <a:p>
            <a:pPr>
              <a:defRPr/>
            </a:pPr>
            <a:endParaRPr lang="en-GB" sz="2800" b="1" dirty="0">
              <a:solidFill>
                <a:schemeClr val="accent5">
                  <a:lumMod val="75000"/>
                </a:schemeClr>
              </a:solidFill>
            </a:endParaRPr>
          </a:p>
          <a:p>
            <a:pPr>
              <a:defRPr/>
            </a:pPr>
            <a:r>
              <a:rPr lang="en-GB" sz="2800" b="1" dirty="0">
                <a:solidFill>
                  <a:schemeClr val="accent5">
                    <a:lumMod val="75000"/>
                  </a:schemeClr>
                </a:solidFill>
              </a:rPr>
              <a:t>Sharing best practice </a:t>
            </a:r>
          </a:p>
          <a:p>
            <a:pPr marL="0" indent="0">
              <a:buNone/>
              <a:defRPr/>
            </a:pPr>
            <a:endParaRPr lang="en-GB" sz="2800" b="1" dirty="0">
              <a:solidFill>
                <a:schemeClr val="accent5">
                  <a:lumMod val="75000"/>
                </a:schemeClr>
              </a:solidFill>
            </a:endParaRPr>
          </a:p>
          <a:p>
            <a:pPr>
              <a:defRPr/>
            </a:pPr>
            <a:r>
              <a:rPr lang="en-GB" sz="2800" b="1" dirty="0">
                <a:solidFill>
                  <a:schemeClr val="accent5">
                    <a:lumMod val="75000"/>
                  </a:schemeClr>
                </a:solidFill>
              </a:rPr>
              <a:t>Reviewing legislative options to tackle the use of vulnerability</a:t>
            </a:r>
          </a:p>
          <a:p>
            <a:pPr>
              <a:defRPr/>
            </a:pPr>
            <a:endParaRPr lang="en-GB" sz="2800" dirty="0">
              <a:solidFill>
                <a:schemeClr val="accent5">
                  <a:lumMod val="75000"/>
                </a:schemeClr>
              </a:solidFill>
            </a:endParaRPr>
          </a:p>
        </p:txBody>
      </p:sp>
    </p:spTree>
    <p:extLst>
      <p:ext uri="{BB962C8B-B14F-4D97-AF65-F5344CB8AC3E}">
        <p14:creationId xmlns:p14="http://schemas.microsoft.com/office/powerpoint/2010/main" val="1065705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500"/>
                                        <p:tgtEl>
                                          <p:spTgt spid="2">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ChangeArrowheads="1"/>
          </p:cNvSpPr>
          <p:nvPr/>
        </p:nvSpPr>
        <p:spPr>
          <a:xfrm>
            <a:off x="2566988" y="476250"/>
            <a:ext cx="7054850" cy="984250"/>
          </a:xfrm>
          <a:prstGeom prst="rect">
            <a:avLst/>
          </a:prstGeom>
        </p:spPr>
        <p:txBody>
          <a:bodyPr/>
          <a:lst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Verdana" pitchFamily="34" charset="0"/>
              </a:defRPr>
            </a:lvl2pPr>
            <a:lvl3pPr algn="l" rtl="0" eaLnBrk="0" fontAlgn="base" hangingPunct="0">
              <a:spcBef>
                <a:spcPct val="0"/>
              </a:spcBef>
              <a:spcAft>
                <a:spcPct val="0"/>
              </a:spcAft>
              <a:defRPr sz="3000" b="1">
                <a:solidFill>
                  <a:schemeClr val="tx1"/>
                </a:solidFill>
                <a:latin typeface="Verdana" pitchFamily="34" charset="0"/>
              </a:defRPr>
            </a:lvl3pPr>
            <a:lvl4pPr algn="l" rtl="0" eaLnBrk="0" fontAlgn="base" hangingPunct="0">
              <a:spcBef>
                <a:spcPct val="0"/>
              </a:spcBef>
              <a:spcAft>
                <a:spcPct val="0"/>
              </a:spcAft>
              <a:defRPr sz="3000" b="1">
                <a:solidFill>
                  <a:schemeClr val="tx1"/>
                </a:solidFill>
                <a:latin typeface="Verdana" pitchFamily="34" charset="0"/>
              </a:defRPr>
            </a:lvl4pPr>
            <a:lvl5pPr algn="l" rtl="0" eaLnBrk="0" fontAlgn="base" hangingPunct="0">
              <a:spcBef>
                <a:spcPct val="0"/>
              </a:spcBef>
              <a:spcAft>
                <a:spcPct val="0"/>
              </a:spcAft>
              <a:defRPr sz="3000" b="1">
                <a:solidFill>
                  <a:schemeClr val="tx1"/>
                </a:solidFill>
                <a:latin typeface="Verdana" pitchFamily="34" charset="0"/>
              </a:defRPr>
            </a:lvl5pPr>
            <a:lvl6pPr marL="457200" algn="l" rtl="0" eaLnBrk="1" fontAlgn="base" hangingPunct="1">
              <a:spcBef>
                <a:spcPct val="0"/>
              </a:spcBef>
              <a:spcAft>
                <a:spcPct val="0"/>
              </a:spcAft>
              <a:defRPr sz="3000" b="1">
                <a:solidFill>
                  <a:schemeClr val="tx1"/>
                </a:solidFill>
                <a:latin typeface="Verdana" pitchFamily="34" charset="0"/>
              </a:defRPr>
            </a:lvl6pPr>
            <a:lvl7pPr marL="914400" algn="l" rtl="0" eaLnBrk="1" fontAlgn="base" hangingPunct="1">
              <a:spcBef>
                <a:spcPct val="0"/>
              </a:spcBef>
              <a:spcAft>
                <a:spcPct val="0"/>
              </a:spcAft>
              <a:defRPr sz="3000" b="1">
                <a:solidFill>
                  <a:schemeClr val="tx1"/>
                </a:solidFill>
                <a:latin typeface="Verdana" pitchFamily="34" charset="0"/>
              </a:defRPr>
            </a:lvl7pPr>
            <a:lvl8pPr marL="1371600" algn="l" rtl="0" eaLnBrk="1" fontAlgn="base" hangingPunct="1">
              <a:spcBef>
                <a:spcPct val="0"/>
              </a:spcBef>
              <a:spcAft>
                <a:spcPct val="0"/>
              </a:spcAft>
              <a:defRPr sz="3000" b="1">
                <a:solidFill>
                  <a:schemeClr val="tx1"/>
                </a:solidFill>
                <a:latin typeface="Verdana" pitchFamily="34" charset="0"/>
              </a:defRPr>
            </a:lvl8pPr>
            <a:lvl9pPr marL="1828800" algn="l" rtl="0" eaLnBrk="1" fontAlgn="base" hangingPunct="1">
              <a:spcBef>
                <a:spcPct val="0"/>
              </a:spcBef>
              <a:spcAft>
                <a:spcPct val="0"/>
              </a:spcAft>
              <a:defRPr sz="3000" b="1">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en-US" sz="3000" b="1" i="0" u="none" strike="noStrike" kern="0" cap="none" spc="0" normalizeH="0" baseline="0" noProof="0" dirty="0">
              <a:ln>
                <a:noFill/>
              </a:ln>
              <a:solidFill>
                <a:prstClr val="black"/>
              </a:solidFill>
              <a:effectLst/>
              <a:uLnTx/>
              <a:uFillTx/>
              <a:latin typeface="Calibri Light" panose="020F0302020204030204"/>
              <a:ea typeface="+mj-ea"/>
              <a:cs typeface="+mj-cs"/>
            </a:endParaRPr>
          </a:p>
        </p:txBody>
      </p:sp>
      <p:sp>
        <p:nvSpPr>
          <p:cNvPr id="9" name="Title 1"/>
          <p:cNvSpPr txBox="1">
            <a:spLocks noChangeArrowheads="1"/>
          </p:cNvSpPr>
          <p:nvPr/>
        </p:nvSpPr>
        <p:spPr>
          <a:xfrm>
            <a:off x="2424113" y="260350"/>
            <a:ext cx="7054850" cy="984250"/>
          </a:xfrm>
          <a:prstGeom prst="rect">
            <a:avLst/>
          </a:prstGeom>
        </p:spPr>
        <p:txBody>
          <a:bodyPr/>
          <a:lst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Verdana" pitchFamily="34" charset="0"/>
              </a:defRPr>
            </a:lvl2pPr>
            <a:lvl3pPr algn="l" rtl="0" eaLnBrk="0" fontAlgn="base" hangingPunct="0">
              <a:spcBef>
                <a:spcPct val="0"/>
              </a:spcBef>
              <a:spcAft>
                <a:spcPct val="0"/>
              </a:spcAft>
              <a:defRPr sz="3000" b="1">
                <a:solidFill>
                  <a:schemeClr val="tx1"/>
                </a:solidFill>
                <a:latin typeface="Verdana" pitchFamily="34" charset="0"/>
              </a:defRPr>
            </a:lvl3pPr>
            <a:lvl4pPr algn="l" rtl="0" eaLnBrk="0" fontAlgn="base" hangingPunct="0">
              <a:spcBef>
                <a:spcPct val="0"/>
              </a:spcBef>
              <a:spcAft>
                <a:spcPct val="0"/>
              </a:spcAft>
              <a:defRPr sz="3000" b="1">
                <a:solidFill>
                  <a:schemeClr val="tx1"/>
                </a:solidFill>
                <a:latin typeface="Verdana" pitchFamily="34" charset="0"/>
              </a:defRPr>
            </a:lvl4pPr>
            <a:lvl5pPr algn="l" rtl="0" eaLnBrk="0" fontAlgn="base" hangingPunct="0">
              <a:spcBef>
                <a:spcPct val="0"/>
              </a:spcBef>
              <a:spcAft>
                <a:spcPct val="0"/>
              </a:spcAft>
              <a:defRPr sz="3000" b="1">
                <a:solidFill>
                  <a:schemeClr val="tx1"/>
                </a:solidFill>
                <a:latin typeface="Verdana" pitchFamily="34" charset="0"/>
              </a:defRPr>
            </a:lvl5pPr>
            <a:lvl6pPr marL="457200" algn="l" rtl="0" eaLnBrk="1" fontAlgn="base" hangingPunct="1">
              <a:spcBef>
                <a:spcPct val="0"/>
              </a:spcBef>
              <a:spcAft>
                <a:spcPct val="0"/>
              </a:spcAft>
              <a:defRPr sz="3000" b="1">
                <a:solidFill>
                  <a:schemeClr val="tx1"/>
                </a:solidFill>
                <a:latin typeface="Verdana" pitchFamily="34" charset="0"/>
              </a:defRPr>
            </a:lvl6pPr>
            <a:lvl7pPr marL="914400" algn="l" rtl="0" eaLnBrk="1" fontAlgn="base" hangingPunct="1">
              <a:spcBef>
                <a:spcPct val="0"/>
              </a:spcBef>
              <a:spcAft>
                <a:spcPct val="0"/>
              </a:spcAft>
              <a:defRPr sz="3000" b="1">
                <a:solidFill>
                  <a:schemeClr val="tx1"/>
                </a:solidFill>
                <a:latin typeface="Verdana" pitchFamily="34" charset="0"/>
              </a:defRPr>
            </a:lvl7pPr>
            <a:lvl8pPr marL="1371600" algn="l" rtl="0" eaLnBrk="1" fontAlgn="base" hangingPunct="1">
              <a:spcBef>
                <a:spcPct val="0"/>
              </a:spcBef>
              <a:spcAft>
                <a:spcPct val="0"/>
              </a:spcAft>
              <a:defRPr sz="3000" b="1">
                <a:solidFill>
                  <a:schemeClr val="tx1"/>
                </a:solidFill>
                <a:latin typeface="Verdana" pitchFamily="34" charset="0"/>
              </a:defRPr>
            </a:lvl8pPr>
            <a:lvl9pPr marL="1828800" algn="l" rtl="0" eaLnBrk="1" fontAlgn="base" hangingPunct="1">
              <a:spcBef>
                <a:spcPct val="0"/>
              </a:spcBef>
              <a:spcAft>
                <a:spcPct val="0"/>
              </a:spcAft>
              <a:defRPr sz="3000" b="1">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en-US" sz="3000" b="1" i="0" u="none" strike="noStrike" kern="0" cap="none" spc="0" normalizeH="0" baseline="0" noProof="0" dirty="0">
                <a:ln>
                  <a:noFill/>
                </a:ln>
                <a:solidFill>
                  <a:prstClr val="black"/>
                </a:solidFill>
                <a:effectLst/>
                <a:uLnTx/>
                <a:uFillTx/>
                <a:latin typeface="Calibri Light" panose="020F0302020204030204"/>
                <a:ea typeface="+mj-ea"/>
                <a:cs typeface="+mj-cs"/>
              </a:rPr>
              <a:t>Why Is Sec 45 Causing So Many Problems ?</a:t>
            </a:r>
          </a:p>
        </p:txBody>
      </p:sp>
      <p:sp>
        <p:nvSpPr>
          <p:cNvPr id="10" name="Google Shape;755;p126"/>
          <p:cNvSpPr txBox="1">
            <a:spLocks/>
          </p:cNvSpPr>
          <p:nvPr/>
        </p:nvSpPr>
        <p:spPr bwMode="auto">
          <a:xfrm>
            <a:off x="0" y="0"/>
            <a:ext cx="12192000" cy="1336964"/>
          </a:xfrm>
          <a:prstGeom prst="rect">
            <a:avLst/>
          </a:prstGeom>
          <a:solidFill>
            <a:schemeClr val="tx1"/>
          </a:solidFill>
          <a:ln>
            <a:noFill/>
          </a:ln>
          <a:effectLst/>
          <a:extLst>
            <a:ext uri="{FAA26D3D-D897-4be2-8F04-BA451C77F1D7}"/>
          </a:extLst>
        </p:spPr>
        <p:txBody>
          <a:bodyPr spcFirstLastPara="1" vert="horz" wrap="square" lIns="0" tIns="0" rIns="0" bIns="0" rtlCol="0" anchor="ctr" anchorCtr="0">
            <a:normAutofit/>
          </a:bodyPr>
          <a:lstStyle>
            <a:lvl1pPr algn="l" defTabSz="914400" rtl="0" eaLnBrk="1" latinLnBrk="0" hangingPunct="1">
              <a:lnSpc>
                <a:spcPct val="90000"/>
              </a:lnSpc>
              <a:spcBef>
                <a:spcPct val="0"/>
              </a:spcBef>
              <a:buNone/>
              <a:defRPr sz="4400" kern="1200">
                <a:solidFill>
                  <a:srgbClr val="0055A2"/>
                </a:solidFill>
                <a:latin typeface="+mj-lt"/>
                <a:ea typeface="+mj-ea"/>
                <a:cs typeface="+mj-cs"/>
              </a:defRPr>
            </a:lvl1pPr>
          </a:lstStyle>
          <a:p>
            <a:pPr marL="0" marR="0" lvl="0" indent="0" algn="ctr" defTabSz="914400" rtl="0" eaLnBrk="1" fontAlgn="auto" latinLnBrk="0" hangingPunct="1">
              <a:lnSpc>
                <a:spcPct val="90000"/>
              </a:lnSpc>
              <a:spcBef>
                <a:spcPts val="0"/>
              </a:spcBef>
              <a:spcAft>
                <a:spcPts val="0"/>
              </a:spcAft>
              <a:buClr>
                <a:prstClr val="white"/>
              </a:buClr>
              <a:buSzPts val="2700"/>
              <a:buFontTx/>
              <a:buNone/>
              <a:tabLst/>
              <a:defRPr/>
            </a:pPr>
            <a:r>
              <a:rPr kumimoji="0" lang="en-GB" sz="4000" b="1" i="0" u="none" strike="noStrike" kern="1200" cap="none" spc="0" normalizeH="0" baseline="0" noProof="0" dirty="0">
                <a:ln>
                  <a:noFill/>
                </a:ln>
                <a:solidFill>
                  <a:prstClr val="white"/>
                </a:solidFill>
                <a:effectLst/>
                <a:uLnTx/>
                <a:uFillTx/>
                <a:latin typeface="Google Sans" panose="020B0604020202020204" charset="0"/>
                <a:ea typeface="+mj-ea"/>
                <a:cs typeface="+mj-cs"/>
              </a:rPr>
              <a:t>Best Practice</a:t>
            </a:r>
          </a:p>
        </p:txBody>
      </p:sp>
      <p:sp>
        <p:nvSpPr>
          <p:cNvPr id="3" name="Title 1">
            <a:extLst>
              <a:ext uri="{FF2B5EF4-FFF2-40B4-BE49-F238E27FC236}">
                <a16:creationId xmlns:a16="http://schemas.microsoft.com/office/drawing/2014/main" id="{FDCB90ED-A568-9740-70F3-98D0A4CCB37B}"/>
              </a:ext>
            </a:extLst>
          </p:cNvPr>
          <p:cNvSpPr txBox="1">
            <a:spLocks/>
          </p:cNvSpPr>
          <p:nvPr/>
        </p:nvSpPr>
        <p:spPr>
          <a:xfrm>
            <a:off x="5818908" y="2401826"/>
            <a:ext cx="6373092" cy="861925"/>
          </a:xfrm>
          <a:prstGeom prst="rect">
            <a:avLst/>
          </a:prstGeom>
        </p:spPr>
        <p:txBody>
          <a:bodyP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dirty="0">
                <a:solidFill>
                  <a:srgbClr val="002060"/>
                </a:solidFill>
                <a:latin typeface="+mn-lt"/>
              </a:rPr>
              <a:t>‘You Know who campaign’</a:t>
            </a:r>
            <a:br>
              <a:rPr lang="en-GB" b="1" dirty="0">
                <a:solidFill>
                  <a:srgbClr val="002060"/>
                </a:solidFill>
                <a:latin typeface="+mn-lt"/>
              </a:rPr>
            </a:br>
            <a:r>
              <a:rPr lang="en-GB" b="1" dirty="0">
                <a:solidFill>
                  <a:srgbClr val="002060"/>
                </a:solidFill>
                <a:latin typeface="+mn-lt"/>
              </a:rPr>
              <a:t>Merseyside</a:t>
            </a:r>
          </a:p>
        </p:txBody>
      </p:sp>
      <p:pic>
        <p:nvPicPr>
          <p:cNvPr id="4" name="Picture 3">
            <a:extLst>
              <a:ext uri="{FF2B5EF4-FFF2-40B4-BE49-F238E27FC236}">
                <a16:creationId xmlns:a16="http://schemas.microsoft.com/office/drawing/2014/main" id="{0CCFA2DF-93FC-C697-5C87-888426B722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496" y="1552864"/>
            <a:ext cx="5191823" cy="2722044"/>
          </a:xfrm>
          <a:prstGeom prst="rect">
            <a:avLst/>
          </a:prstGeom>
        </p:spPr>
      </p:pic>
      <p:pic>
        <p:nvPicPr>
          <p:cNvPr id="6" name="Picture 5">
            <a:extLst>
              <a:ext uri="{FF2B5EF4-FFF2-40B4-BE49-F238E27FC236}">
                <a16:creationId xmlns:a16="http://schemas.microsoft.com/office/drawing/2014/main" id="{9257392E-56BC-8B7D-DEBA-2F2D42D41FE1}"/>
              </a:ext>
            </a:extLst>
          </p:cNvPr>
          <p:cNvPicPr>
            <a:picLocks noChangeAspect="1"/>
          </p:cNvPicPr>
          <p:nvPr/>
        </p:nvPicPr>
        <p:blipFill>
          <a:blip r:embed="rId4"/>
          <a:stretch>
            <a:fillRect/>
          </a:stretch>
        </p:blipFill>
        <p:spPr>
          <a:xfrm>
            <a:off x="2118168" y="4456174"/>
            <a:ext cx="8736866" cy="2355499"/>
          </a:xfrm>
          <a:prstGeom prst="rect">
            <a:avLst/>
          </a:prstGeom>
        </p:spPr>
      </p:pic>
    </p:spTree>
    <p:extLst>
      <p:ext uri="{BB962C8B-B14F-4D97-AF65-F5344CB8AC3E}">
        <p14:creationId xmlns:p14="http://schemas.microsoft.com/office/powerpoint/2010/main" val="1437563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ChangeArrowheads="1"/>
          </p:cNvSpPr>
          <p:nvPr/>
        </p:nvSpPr>
        <p:spPr>
          <a:xfrm>
            <a:off x="2566988" y="476250"/>
            <a:ext cx="7054850" cy="984250"/>
          </a:xfrm>
          <a:prstGeom prst="rect">
            <a:avLst/>
          </a:prstGeom>
        </p:spPr>
        <p:txBody>
          <a:bodyPr/>
          <a:lst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Verdana" pitchFamily="34" charset="0"/>
              </a:defRPr>
            </a:lvl2pPr>
            <a:lvl3pPr algn="l" rtl="0" eaLnBrk="0" fontAlgn="base" hangingPunct="0">
              <a:spcBef>
                <a:spcPct val="0"/>
              </a:spcBef>
              <a:spcAft>
                <a:spcPct val="0"/>
              </a:spcAft>
              <a:defRPr sz="3000" b="1">
                <a:solidFill>
                  <a:schemeClr val="tx1"/>
                </a:solidFill>
                <a:latin typeface="Verdana" pitchFamily="34" charset="0"/>
              </a:defRPr>
            </a:lvl3pPr>
            <a:lvl4pPr algn="l" rtl="0" eaLnBrk="0" fontAlgn="base" hangingPunct="0">
              <a:spcBef>
                <a:spcPct val="0"/>
              </a:spcBef>
              <a:spcAft>
                <a:spcPct val="0"/>
              </a:spcAft>
              <a:defRPr sz="3000" b="1">
                <a:solidFill>
                  <a:schemeClr val="tx1"/>
                </a:solidFill>
                <a:latin typeface="Verdana" pitchFamily="34" charset="0"/>
              </a:defRPr>
            </a:lvl4pPr>
            <a:lvl5pPr algn="l" rtl="0" eaLnBrk="0" fontAlgn="base" hangingPunct="0">
              <a:spcBef>
                <a:spcPct val="0"/>
              </a:spcBef>
              <a:spcAft>
                <a:spcPct val="0"/>
              </a:spcAft>
              <a:defRPr sz="3000" b="1">
                <a:solidFill>
                  <a:schemeClr val="tx1"/>
                </a:solidFill>
                <a:latin typeface="Verdana" pitchFamily="34" charset="0"/>
              </a:defRPr>
            </a:lvl5pPr>
            <a:lvl6pPr marL="457200" algn="l" rtl="0" eaLnBrk="1" fontAlgn="base" hangingPunct="1">
              <a:spcBef>
                <a:spcPct val="0"/>
              </a:spcBef>
              <a:spcAft>
                <a:spcPct val="0"/>
              </a:spcAft>
              <a:defRPr sz="3000" b="1">
                <a:solidFill>
                  <a:schemeClr val="tx1"/>
                </a:solidFill>
                <a:latin typeface="Verdana" pitchFamily="34" charset="0"/>
              </a:defRPr>
            </a:lvl6pPr>
            <a:lvl7pPr marL="914400" algn="l" rtl="0" eaLnBrk="1" fontAlgn="base" hangingPunct="1">
              <a:spcBef>
                <a:spcPct val="0"/>
              </a:spcBef>
              <a:spcAft>
                <a:spcPct val="0"/>
              </a:spcAft>
              <a:defRPr sz="3000" b="1">
                <a:solidFill>
                  <a:schemeClr val="tx1"/>
                </a:solidFill>
                <a:latin typeface="Verdana" pitchFamily="34" charset="0"/>
              </a:defRPr>
            </a:lvl7pPr>
            <a:lvl8pPr marL="1371600" algn="l" rtl="0" eaLnBrk="1" fontAlgn="base" hangingPunct="1">
              <a:spcBef>
                <a:spcPct val="0"/>
              </a:spcBef>
              <a:spcAft>
                <a:spcPct val="0"/>
              </a:spcAft>
              <a:defRPr sz="3000" b="1">
                <a:solidFill>
                  <a:schemeClr val="tx1"/>
                </a:solidFill>
                <a:latin typeface="Verdana" pitchFamily="34" charset="0"/>
              </a:defRPr>
            </a:lvl8pPr>
            <a:lvl9pPr marL="1828800" algn="l" rtl="0" eaLnBrk="1" fontAlgn="base" hangingPunct="1">
              <a:spcBef>
                <a:spcPct val="0"/>
              </a:spcBef>
              <a:spcAft>
                <a:spcPct val="0"/>
              </a:spcAft>
              <a:defRPr sz="3000" b="1">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en-US" sz="3000" b="1" i="0" u="none" strike="noStrike" kern="0" cap="none" spc="0" normalizeH="0" baseline="0" noProof="0" dirty="0">
              <a:ln>
                <a:noFill/>
              </a:ln>
              <a:solidFill>
                <a:prstClr val="black"/>
              </a:solidFill>
              <a:effectLst/>
              <a:uLnTx/>
              <a:uFillTx/>
              <a:latin typeface="Calibri Light" panose="020F0302020204030204"/>
              <a:ea typeface="+mj-ea"/>
              <a:cs typeface="+mj-cs"/>
            </a:endParaRPr>
          </a:p>
        </p:txBody>
      </p:sp>
      <p:sp>
        <p:nvSpPr>
          <p:cNvPr id="9" name="Title 1"/>
          <p:cNvSpPr txBox="1">
            <a:spLocks noChangeArrowheads="1"/>
          </p:cNvSpPr>
          <p:nvPr/>
        </p:nvSpPr>
        <p:spPr>
          <a:xfrm>
            <a:off x="2424113" y="260350"/>
            <a:ext cx="7054850" cy="984250"/>
          </a:xfrm>
          <a:prstGeom prst="rect">
            <a:avLst/>
          </a:prstGeom>
        </p:spPr>
        <p:txBody>
          <a:bodyPr/>
          <a:lst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Verdana" pitchFamily="34" charset="0"/>
              </a:defRPr>
            </a:lvl2pPr>
            <a:lvl3pPr algn="l" rtl="0" eaLnBrk="0" fontAlgn="base" hangingPunct="0">
              <a:spcBef>
                <a:spcPct val="0"/>
              </a:spcBef>
              <a:spcAft>
                <a:spcPct val="0"/>
              </a:spcAft>
              <a:defRPr sz="3000" b="1">
                <a:solidFill>
                  <a:schemeClr val="tx1"/>
                </a:solidFill>
                <a:latin typeface="Verdana" pitchFamily="34" charset="0"/>
              </a:defRPr>
            </a:lvl3pPr>
            <a:lvl4pPr algn="l" rtl="0" eaLnBrk="0" fontAlgn="base" hangingPunct="0">
              <a:spcBef>
                <a:spcPct val="0"/>
              </a:spcBef>
              <a:spcAft>
                <a:spcPct val="0"/>
              </a:spcAft>
              <a:defRPr sz="3000" b="1">
                <a:solidFill>
                  <a:schemeClr val="tx1"/>
                </a:solidFill>
                <a:latin typeface="Verdana" pitchFamily="34" charset="0"/>
              </a:defRPr>
            </a:lvl4pPr>
            <a:lvl5pPr algn="l" rtl="0" eaLnBrk="0" fontAlgn="base" hangingPunct="0">
              <a:spcBef>
                <a:spcPct val="0"/>
              </a:spcBef>
              <a:spcAft>
                <a:spcPct val="0"/>
              </a:spcAft>
              <a:defRPr sz="3000" b="1">
                <a:solidFill>
                  <a:schemeClr val="tx1"/>
                </a:solidFill>
                <a:latin typeface="Verdana" pitchFamily="34" charset="0"/>
              </a:defRPr>
            </a:lvl5pPr>
            <a:lvl6pPr marL="457200" algn="l" rtl="0" eaLnBrk="1" fontAlgn="base" hangingPunct="1">
              <a:spcBef>
                <a:spcPct val="0"/>
              </a:spcBef>
              <a:spcAft>
                <a:spcPct val="0"/>
              </a:spcAft>
              <a:defRPr sz="3000" b="1">
                <a:solidFill>
                  <a:schemeClr val="tx1"/>
                </a:solidFill>
                <a:latin typeface="Verdana" pitchFamily="34" charset="0"/>
              </a:defRPr>
            </a:lvl6pPr>
            <a:lvl7pPr marL="914400" algn="l" rtl="0" eaLnBrk="1" fontAlgn="base" hangingPunct="1">
              <a:spcBef>
                <a:spcPct val="0"/>
              </a:spcBef>
              <a:spcAft>
                <a:spcPct val="0"/>
              </a:spcAft>
              <a:defRPr sz="3000" b="1">
                <a:solidFill>
                  <a:schemeClr val="tx1"/>
                </a:solidFill>
                <a:latin typeface="Verdana" pitchFamily="34" charset="0"/>
              </a:defRPr>
            </a:lvl7pPr>
            <a:lvl8pPr marL="1371600" algn="l" rtl="0" eaLnBrk="1" fontAlgn="base" hangingPunct="1">
              <a:spcBef>
                <a:spcPct val="0"/>
              </a:spcBef>
              <a:spcAft>
                <a:spcPct val="0"/>
              </a:spcAft>
              <a:defRPr sz="3000" b="1">
                <a:solidFill>
                  <a:schemeClr val="tx1"/>
                </a:solidFill>
                <a:latin typeface="Verdana" pitchFamily="34" charset="0"/>
              </a:defRPr>
            </a:lvl8pPr>
            <a:lvl9pPr marL="1828800" algn="l" rtl="0" eaLnBrk="1" fontAlgn="base" hangingPunct="1">
              <a:spcBef>
                <a:spcPct val="0"/>
              </a:spcBef>
              <a:spcAft>
                <a:spcPct val="0"/>
              </a:spcAft>
              <a:defRPr sz="3000" b="1">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en-US" sz="3000" b="1" i="0" u="none" strike="noStrike" kern="0" cap="none" spc="0" normalizeH="0" baseline="0" noProof="0" dirty="0">
                <a:ln>
                  <a:noFill/>
                </a:ln>
                <a:solidFill>
                  <a:prstClr val="black"/>
                </a:solidFill>
                <a:effectLst/>
                <a:uLnTx/>
                <a:uFillTx/>
                <a:latin typeface="Calibri Light" panose="020F0302020204030204"/>
                <a:ea typeface="+mj-ea"/>
                <a:cs typeface="+mj-cs"/>
              </a:rPr>
              <a:t>Why Is Sec 45 Causing So Many Problems ?</a:t>
            </a:r>
          </a:p>
        </p:txBody>
      </p:sp>
      <p:sp>
        <p:nvSpPr>
          <p:cNvPr id="10" name="Google Shape;755;p126"/>
          <p:cNvSpPr txBox="1">
            <a:spLocks/>
          </p:cNvSpPr>
          <p:nvPr/>
        </p:nvSpPr>
        <p:spPr bwMode="auto">
          <a:xfrm>
            <a:off x="0" y="0"/>
            <a:ext cx="12192000" cy="1336964"/>
          </a:xfrm>
          <a:prstGeom prst="rect">
            <a:avLst/>
          </a:prstGeom>
          <a:solidFill>
            <a:schemeClr val="tx1"/>
          </a:solidFill>
          <a:ln>
            <a:noFill/>
          </a:ln>
          <a:effectLst/>
          <a:extLst>
            <a:ext uri="{FAA26D3D-D897-4be2-8F04-BA451C77F1D7}"/>
          </a:extLst>
        </p:spPr>
        <p:txBody>
          <a:bodyPr spcFirstLastPara="1" vert="horz" wrap="square" lIns="0" tIns="0" rIns="0" bIns="0" rtlCol="0" anchor="ctr" anchorCtr="0">
            <a:normAutofit/>
          </a:bodyPr>
          <a:lstStyle>
            <a:lvl1pPr algn="l" defTabSz="914400" rtl="0" eaLnBrk="1" latinLnBrk="0" hangingPunct="1">
              <a:lnSpc>
                <a:spcPct val="90000"/>
              </a:lnSpc>
              <a:spcBef>
                <a:spcPct val="0"/>
              </a:spcBef>
              <a:buNone/>
              <a:defRPr sz="4400" kern="1200">
                <a:solidFill>
                  <a:srgbClr val="0055A2"/>
                </a:solidFill>
                <a:latin typeface="+mj-lt"/>
                <a:ea typeface="+mj-ea"/>
                <a:cs typeface="+mj-cs"/>
              </a:defRPr>
            </a:lvl1pPr>
          </a:lstStyle>
          <a:p>
            <a:pPr marL="0" marR="0" lvl="0" indent="0" algn="ctr" defTabSz="914400" rtl="0" eaLnBrk="1" fontAlgn="auto" latinLnBrk="0" hangingPunct="1">
              <a:lnSpc>
                <a:spcPct val="90000"/>
              </a:lnSpc>
              <a:spcBef>
                <a:spcPts val="0"/>
              </a:spcBef>
              <a:spcAft>
                <a:spcPts val="0"/>
              </a:spcAft>
              <a:buClr>
                <a:prstClr val="white"/>
              </a:buClr>
              <a:buSzPts val="2700"/>
              <a:buFontTx/>
              <a:buNone/>
              <a:tabLst/>
              <a:defRPr/>
            </a:pPr>
            <a:r>
              <a:rPr kumimoji="0" lang="en-GB" sz="4000" b="1" i="0" u="none" strike="noStrike" kern="1200" cap="none" spc="0" normalizeH="0" baseline="0" noProof="0" dirty="0">
                <a:ln>
                  <a:noFill/>
                </a:ln>
                <a:solidFill>
                  <a:prstClr val="white"/>
                </a:solidFill>
                <a:effectLst/>
                <a:uLnTx/>
                <a:uFillTx/>
                <a:latin typeface="Google Sans" panose="020B0604020202020204" charset="0"/>
                <a:ea typeface="+mj-ea"/>
                <a:cs typeface="+mj-cs"/>
              </a:rPr>
              <a:t>Best Practice</a:t>
            </a:r>
          </a:p>
        </p:txBody>
      </p:sp>
      <p:sp>
        <p:nvSpPr>
          <p:cNvPr id="2" name="Subtitle 2">
            <a:extLst>
              <a:ext uri="{FF2B5EF4-FFF2-40B4-BE49-F238E27FC236}">
                <a16:creationId xmlns:a16="http://schemas.microsoft.com/office/drawing/2014/main" id="{2BEB816F-41F1-4F37-4A48-DAAB610E073C}"/>
              </a:ext>
            </a:extLst>
          </p:cNvPr>
          <p:cNvSpPr txBox="1">
            <a:spLocks noChangeArrowheads="1"/>
          </p:cNvSpPr>
          <p:nvPr/>
        </p:nvSpPr>
        <p:spPr>
          <a:xfrm>
            <a:off x="667474" y="1597315"/>
            <a:ext cx="10857051" cy="4784435"/>
          </a:xfrm>
          <a:prstGeom prst="rect">
            <a:avLst/>
          </a:prstGeom>
          <a:solidFill>
            <a:schemeClr val="bg1">
              <a:lumMod val="85000"/>
            </a:schemeClr>
          </a:solidFill>
          <a:ln>
            <a:solidFill>
              <a:schemeClr val="tx1"/>
            </a:solidFill>
          </a:ln>
        </p:spPr>
        <p:txBody>
          <a:bodyPr/>
          <a:lst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sz="2800" b="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20000"/>
              </a:spcBef>
              <a:spcAft>
                <a:spcPct val="0"/>
              </a:spcAft>
              <a:buClrTx/>
              <a:buSzTx/>
              <a:buNone/>
              <a:tabLst/>
              <a:defRPr/>
            </a:pPr>
            <a:endParaRPr kumimoji="0" lang="en-GB" sz="2800" b="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sz="2800" b="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GB" altLang="en-US" sz="2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3" name="Right Arrow 4">
            <a:extLst>
              <a:ext uri="{FF2B5EF4-FFF2-40B4-BE49-F238E27FC236}">
                <a16:creationId xmlns:a16="http://schemas.microsoft.com/office/drawing/2014/main" id="{903FC709-86E4-0D7E-504C-032BE867E0DB}"/>
              </a:ext>
            </a:extLst>
          </p:cNvPr>
          <p:cNvSpPr/>
          <p:nvPr/>
        </p:nvSpPr>
        <p:spPr>
          <a:xfrm>
            <a:off x="1289806" y="1742452"/>
            <a:ext cx="1888607" cy="869552"/>
          </a:xfrm>
          <a:prstGeom prst="rightArrow">
            <a:avLst>
              <a:gd name="adj1" fmla="val 72222"/>
              <a:gd name="adj2" fmla="val 50000"/>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rPr>
              <a:t>IDENTIFY</a:t>
            </a:r>
          </a:p>
        </p:txBody>
      </p:sp>
      <p:sp>
        <p:nvSpPr>
          <p:cNvPr id="4" name="Right Arrow 10">
            <a:extLst>
              <a:ext uri="{FF2B5EF4-FFF2-40B4-BE49-F238E27FC236}">
                <a16:creationId xmlns:a16="http://schemas.microsoft.com/office/drawing/2014/main" id="{87A56F66-6AE9-EDB0-E49B-743826538961}"/>
              </a:ext>
            </a:extLst>
          </p:cNvPr>
          <p:cNvSpPr/>
          <p:nvPr/>
        </p:nvSpPr>
        <p:spPr>
          <a:xfrm>
            <a:off x="3870284" y="1742452"/>
            <a:ext cx="1888607" cy="869552"/>
          </a:xfrm>
          <a:prstGeom prst="rightArrow">
            <a:avLst>
              <a:gd name="adj1" fmla="val 72222"/>
              <a:gd name="adj2" fmla="val 50000"/>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rPr>
              <a:t>CONSIDER OPTIONS </a:t>
            </a:r>
          </a:p>
        </p:txBody>
      </p:sp>
      <p:sp>
        <p:nvSpPr>
          <p:cNvPr id="6" name="Right Arrow 8">
            <a:extLst>
              <a:ext uri="{FF2B5EF4-FFF2-40B4-BE49-F238E27FC236}">
                <a16:creationId xmlns:a16="http://schemas.microsoft.com/office/drawing/2014/main" id="{D1462756-03C0-D752-0E23-65B3027254C6}"/>
              </a:ext>
            </a:extLst>
          </p:cNvPr>
          <p:cNvSpPr/>
          <p:nvPr/>
        </p:nvSpPr>
        <p:spPr>
          <a:xfrm>
            <a:off x="6498937" y="1748701"/>
            <a:ext cx="1888607" cy="869552"/>
          </a:xfrm>
          <a:prstGeom prst="rightArrow">
            <a:avLst>
              <a:gd name="adj1" fmla="val 72222"/>
              <a:gd name="adj2" fmla="val 50000"/>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kern="0" dirty="0">
                <a:solidFill>
                  <a:prstClr val="white"/>
                </a:solidFill>
                <a:latin typeface="Calibri" panose="020F0502020204030204"/>
              </a:rPr>
              <a:t>ATTENDANCE</a:t>
            </a: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Right Arrow 12">
            <a:extLst>
              <a:ext uri="{FF2B5EF4-FFF2-40B4-BE49-F238E27FC236}">
                <a16:creationId xmlns:a16="http://schemas.microsoft.com/office/drawing/2014/main" id="{015FD1FD-33CE-E795-A36D-E1F666F7767D}"/>
              </a:ext>
            </a:extLst>
          </p:cNvPr>
          <p:cNvSpPr/>
          <p:nvPr/>
        </p:nvSpPr>
        <p:spPr>
          <a:xfrm>
            <a:off x="9127590" y="1748701"/>
            <a:ext cx="1888607" cy="869552"/>
          </a:xfrm>
          <a:prstGeom prst="rightArrow">
            <a:avLst>
              <a:gd name="adj1" fmla="val 72222"/>
              <a:gd name="adj2" fmla="val 50000"/>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rPr>
              <a:t>FURTHER ACTION </a:t>
            </a:r>
          </a:p>
        </p:txBody>
      </p:sp>
      <p:sp>
        <p:nvSpPr>
          <p:cNvPr id="8" name="Rounded Rectangle 5">
            <a:extLst>
              <a:ext uri="{FF2B5EF4-FFF2-40B4-BE49-F238E27FC236}">
                <a16:creationId xmlns:a16="http://schemas.microsoft.com/office/drawing/2014/main" id="{CEDAAEC6-1D50-F2D3-1AAA-FC246B1B534F}"/>
              </a:ext>
            </a:extLst>
          </p:cNvPr>
          <p:cNvSpPr/>
          <p:nvPr/>
        </p:nvSpPr>
        <p:spPr>
          <a:xfrm>
            <a:off x="1117446" y="3175116"/>
            <a:ext cx="1888607" cy="2409825"/>
          </a:xfrm>
          <a:prstGeom prst="roundRect">
            <a:avLst/>
          </a:prstGeom>
          <a:gradFill flip="none" rotWithShape="1">
            <a:gsLst>
              <a:gs pos="0">
                <a:srgbClr val="4472C4">
                  <a:lumMod val="0"/>
                  <a:lumOff val="100000"/>
                </a:srgbClr>
              </a:gs>
              <a:gs pos="35000">
                <a:srgbClr val="4472C4">
                  <a:lumMod val="0"/>
                  <a:lumOff val="100000"/>
                </a:srgbClr>
              </a:gs>
              <a:gs pos="100000">
                <a:srgbClr val="4472C4">
                  <a:lumMod val="100000"/>
                </a:srgbClr>
              </a:gs>
            </a:gsLst>
            <a:path path="circle">
              <a:fillToRect l="50000" t="-80000" r="50000" b="180000"/>
            </a:path>
            <a:tileRect/>
          </a:gradFill>
          <a:ln w="28575" cap="flat" cmpd="sng" algn="ctr">
            <a:solidFill>
              <a:srgbClr val="5B9BD5">
                <a:shade val="50000"/>
              </a:srgbClr>
            </a:solidFill>
            <a:prstDash val="solid"/>
            <a:miter lim="800000"/>
          </a:ln>
          <a:effectLst/>
        </p:spPr>
        <p:txBody>
          <a:bodyPr rtlCol="0" anchor="ctr"/>
          <a:lstStyle/>
          <a:p>
            <a:pPr marL="228600" marR="0" lvl="0" indent="-228600" algn="ctr" defTabSz="914400" eaLnBrk="1" fontAlgn="auto" latinLnBrk="0" hangingPunct="1">
              <a:lnSpc>
                <a:spcPct val="100000"/>
              </a:lnSpc>
              <a:spcBef>
                <a:spcPts val="0"/>
              </a:spcBef>
              <a:spcAft>
                <a:spcPts val="0"/>
              </a:spcAft>
              <a:buClrTx/>
              <a:buSzTx/>
              <a:buFontTx/>
              <a:buAutoNum type="arabicPeriod"/>
              <a:tabLst/>
              <a:defRPr/>
            </a:pPr>
            <a:r>
              <a:rPr kumimoji="0" lang="en-GB" sz="11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Identify potential cuckooed victim / property from intelligence sources</a:t>
            </a:r>
            <a:r>
              <a:rPr lang="en-GB" sz="1100" kern="0" dirty="0">
                <a:ln w="0"/>
                <a:solidFill>
                  <a:prstClr val="black"/>
                </a:solidFill>
                <a:effectLst>
                  <a:outerShdw blurRad="38100" dist="19050" dir="2700000" algn="tl" rotWithShape="0">
                    <a:prstClr val="black">
                      <a:alpha val="40000"/>
                    </a:prstClr>
                  </a:outerShdw>
                </a:effectLst>
                <a:latin typeface="Calibri" panose="020F0502020204030204"/>
              </a:rPr>
              <a:t>.</a:t>
            </a:r>
            <a:endParaRPr kumimoji="0" lang="en-GB" sz="11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endParaRPr>
          </a:p>
          <a:p>
            <a:pPr marL="228600" marR="0" lvl="0" indent="-228600" algn="ctr" defTabSz="914400" eaLnBrk="1" fontAlgn="auto" latinLnBrk="0" hangingPunct="1">
              <a:lnSpc>
                <a:spcPct val="100000"/>
              </a:lnSpc>
              <a:spcBef>
                <a:spcPts val="0"/>
              </a:spcBef>
              <a:spcAft>
                <a:spcPts val="0"/>
              </a:spcAft>
              <a:buClrTx/>
              <a:buSzTx/>
              <a:buFontTx/>
              <a:buAutoNum type="arabicPeriod"/>
              <a:tabLst/>
              <a:defRPr/>
            </a:pPr>
            <a:endParaRPr kumimoji="0" lang="en-GB" sz="12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endParaRPr>
          </a:p>
        </p:txBody>
      </p:sp>
      <p:sp>
        <p:nvSpPr>
          <p:cNvPr id="11" name="Rounded Rectangle 11">
            <a:extLst>
              <a:ext uri="{FF2B5EF4-FFF2-40B4-BE49-F238E27FC236}">
                <a16:creationId xmlns:a16="http://schemas.microsoft.com/office/drawing/2014/main" id="{3DECF7CA-3BD1-E2CE-C2C9-D9AD7C06137C}"/>
              </a:ext>
            </a:extLst>
          </p:cNvPr>
          <p:cNvSpPr/>
          <p:nvPr/>
        </p:nvSpPr>
        <p:spPr>
          <a:xfrm>
            <a:off x="3870284" y="3212775"/>
            <a:ext cx="1818648" cy="2409825"/>
          </a:xfrm>
          <a:prstGeom prst="roundRect">
            <a:avLst/>
          </a:prstGeom>
          <a:gradFill flip="none" rotWithShape="1">
            <a:gsLst>
              <a:gs pos="0">
                <a:srgbClr val="4472C4">
                  <a:lumMod val="0"/>
                  <a:lumOff val="100000"/>
                </a:srgbClr>
              </a:gs>
              <a:gs pos="35000">
                <a:srgbClr val="4472C4">
                  <a:lumMod val="0"/>
                  <a:lumOff val="100000"/>
                </a:srgbClr>
              </a:gs>
              <a:gs pos="100000">
                <a:srgbClr val="4472C4">
                  <a:lumMod val="100000"/>
                </a:srgbClr>
              </a:gs>
            </a:gsLst>
            <a:path path="circle">
              <a:fillToRect l="50000" t="-80000" r="50000" b="180000"/>
            </a:path>
            <a:tileRect/>
          </a:gradFill>
          <a:ln w="28575" cap="flat" cmpd="sng" algn="ctr">
            <a:solidFill>
              <a:srgbClr val="5B9BD5">
                <a:shade val="50000"/>
              </a:srgbClr>
            </a:solidFill>
            <a:prstDash val="solid"/>
            <a:miter lim="800000"/>
          </a:ln>
          <a:effectLst/>
        </p:spPr>
        <p:txBody>
          <a:bodyPr rtlCol="0" anchor="ctr"/>
          <a:lstStyle/>
          <a:p>
            <a:pPr marL="228600" marR="0" lvl="0" indent="-228600" algn="ctr" defTabSz="914400" eaLnBrk="1" fontAlgn="auto" latinLnBrk="0" hangingPunct="1">
              <a:lnSpc>
                <a:spcPct val="100000"/>
              </a:lnSpc>
              <a:spcBef>
                <a:spcPts val="0"/>
              </a:spcBef>
              <a:spcAft>
                <a:spcPts val="0"/>
              </a:spcAft>
              <a:buClrTx/>
              <a:buSzTx/>
              <a:buFontTx/>
              <a:buAutoNum type="arabicPeriod"/>
              <a:tabLst/>
              <a:defRPr/>
            </a:pPr>
            <a:r>
              <a:rPr kumimoji="0" lang="en-GB" sz="11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Consider the best way to deal with </a:t>
            </a:r>
            <a:r>
              <a:rPr kumimoji="0" lang="en-GB" sz="1100" b="0" i="0" u="none" strike="noStrike" kern="0" cap="none" spc="0" normalizeH="0" baseline="0" noProof="0" dirty="0" err="1">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th</a:t>
            </a:r>
            <a:r>
              <a:rPr lang="en-GB" sz="1100" kern="0" dirty="0">
                <a:ln w="0"/>
                <a:solidFill>
                  <a:prstClr val="black"/>
                </a:solidFill>
                <a:effectLst>
                  <a:outerShdw blurRad="38100" dist="19050" dir="2700000" algn="tl" rotWithShape="0">
                    <a:prstClr val="black">
                      <a:alpha val="40000"/>
                    </a:prstClr>
                  </a:outerShdw>
                </a:effectLst>
                <a:latin typeface="Calibri" panose="020F0502020204030204"/>
              </a:rPr>
              <a:t>e information :</a:t>
            </a:r>
          </a:p>
          <a:p>
            <a:pPr marL="228600" marR="0" lvl="0" indent="-228600" algn="ctr" defTabSz="914400" eaLnBrk="1" fontAlgn="auto" latinLnBrk="0" hangingPunct="1">
              <a:lnSpc>
                <a:spcPct val="100000"/>
              </a:lnSpc>
              <a:spcBef>
                <a:spcPts val="0"/>
              </a:spcBef>
              <a:spcAft>
                <a:spcPts val="0"/>
              </a:spcAft>
              <a:buClrTx/>
              <a:buSzTx/>
              <a:buAutoNum type="alphaLcParenR"/>
              <a:tabLst/>
              <a:defRPr/>
            </a:pPr>
            <a:r>
              <a:rPr kumimoji="0" lang="en-GB" sz="11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Single or joint agency visit?</a:t>
            </a:r>
          </a:p>
          <a:p>
            <a:pPr marL="228600" marR="0" lvl="0" indent="-228600" algn="ctr" defTabSz="914400" eaLnBrk="1" fontAlgn="auto" latinLnBrk="0" hangingPunct="1">
              <a:lnSpc>
                <a:spcPct val="100000"/>
              </a:lnSpc>
              <a:spcBef>
                <a:spcPts val="0"/>
              </a:spcBef>
              <a:spcAft>
                <a:spcPts val="0"/>
              </a:spcAft>
              <a:buClrTx/>
              <a:buSzTx/>
              <a:buAutoNum type="alphaLcParenR"/>
              <a:tabLst/>
              <a:defRPr/>
            </a:pPr>
            <a:r>
              <a:rPr lang="en-GB" sz="1100" kern="0" dirty="0">
                <a:ln w="0"/>
                <a:solidFill>
                  <a:prstClr val="black"/>
                </a:solidFill>
                <a:effectLst>
                  <a:outerShdw blurRad="38100" dist="19050" dir="2700000" algn="tl" rotWithShape="0">
                    <a:prstClr val="black">
                      <a:alpha val="40000"/>
                    </a:prstClr>
                  </a:outerShdw>
                </a:effectLst>
                <a:latin typeface="Calibri" panose="020F0502020204030204"/>
              </a:rPr>
              <a:t>Sufficient to justify a warrant? </a:t>
            </a:r>
            <a:r>
              <a:rPr kumimoji="0" lang="en-GB" sz="11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 </a:t>
            </a:r>
          </a:p>
        </p:txBody>
      </p:sp>
      <p:sp>
        <p:nvSpPr>
          <p:cNvPr id="12" name="Rounded Rectangle 9">
            <a:extLst>
              <a:ext uri="{FF2B5EF4-FFF2-40B4-BE49-F238E27FC236}">
                <a16:creationId xmlns:a16="http://schemas.microsoft.com/office/drawing/2014/main" id="{5633DDC0-B9F4-369E-20DD-98BD5178DD1B}"/>
              </a:ext>
            </a:extLst>
          </p:cNvPr>
          <p:cNvSpPr/>
          <p:nvPr/>
        </p:nvSpPr>
        <p:spPr>
          <a:xfrm>
            <a:off x="6553163" y="3212775"/>
            <a:ext cx="1818648" cy="2409825"/>
          </a:xfrm>
          <a:prstGeom prst="roundRect">
            <a:avLst/>
          </a:prstGeom>
          <a:gradFill flip="none" rotWithShape="1">
            <a:gsLst>
              <a:gs pos="0">
                <a:srgbClr val="4472C4">
                  <a:lumMod val="0"/>
                  <a:lumOff val="100000"/>
                </a:srgbClr>
              </a:gs>
              <a:gs pos="35000">
                <a:srgbClr val="4472C4">
                  <a:lumMod val="0"/>
                  <a:lumOff val="100000"/>
                </a:srgbClr>
              </a:gs>
              <a:gs pos="100000">
                <a:srgbClr val="4472C4">
                  <a:lumMod val="100000"/>
                </a:srgbClr>
              </a:gs>
            </a:gsLst>
            <a:path path="circle">
              <a:fillToRect l="50000" t="-80000" r="50000" b="180000"/>
            </a:path>
            <a:tileRect/>
          </a:gradFill>
          <a:ln w="28575" cap="flat" cmpd="sng" algn="ctr">
            <a:solidFill>
              <a:srgbClr val="5B9BD5">
                <a:shade val="50000"/>
              </a:srgbClr>
            </a:solidFill>
            <a:prstDash val="solid"/>
            <a:miter lim="800000"/>
          </a:ln>
          <a:effectLst/>
        </p:spPr>
        <p:txBody>
          <a:bodyPr rtlCol="0" anchor="ctr"/>
          <a:lstStyle/>
          <a:p>
            <a:pPr marL="228600" marR="0" lvl="0" indent="-228600" algn="ctr" defTabSz="914400" eaLnBrk="1" fontAlgn="auto" latinLnBrk="0" hangingPunct="1">
              <a:lnSpc>
                <a:spcPct val="100000"/>
              </a:lnSpc>
              <a:spcBef>
                <a:spcPts val="0"/>
              </a:spcBef>
              <a:spcAft>
                <a:spcPts val="0"/>
              </a:spcAft>
              <a:buClrTx/>
              <a:buSzTx/>
              <a:buFontTx/>
              <a:buAutoNum type="arabicPeriod"/>
              <a:tabLst/>
              <a:defRPr/>
            </a:pPr>
            <a:r>
              <a:rPr kumimoji="0" lang="en-GB" sz="11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Visit to property takes place</a:t>
            </a:r>
            <a:r>
              <a:rPr lang="en-GB" sz="1100" kern="0" dirty="0">
                <a:ln w="0"/>
                <a:solidFill>
                  <a:prstClr val="black"/>
                </a:solidFill>
                <a:effectLst>
                  <a:outerShdw blurRad="38100" dist="19050" dir="2700000" algn="tl" rotWithShape="0">
                    <a:prstClr val="black">
                      <a:alpha val="40000"/>
                    </a:prstClr>
                  </a:outerShdw>
                </a:effectLst>
                <a:latin typeface="Calibri" panose="020F0502020204030204"/>
              </a:rPr>
              <a:t>. Attending officer is looking for signs of cuckooing. </a:t>
            </a:r>
          </a:p>
          <a:p>
            <a:pPr lvl="0" algn="ctr">
              <a:defRPr/>
            </a:pPr>
            <a:r>
              <a:rPr lang="en-GB" sz="1100" kern="0" dirty="0">
                <a:ln w="0"/>
                <a:solidFill>
                  <a:prstClr val="black"/>
                </a:solidFill>
                <a:effectLst>
                  <a:outerShdw blurRad="38100" dist="19050" dir="2700000" algn="tl" rotWithShape="0">
                    <a:prstClr val="black">
                      <a:alpha val="40000"/>
                    </a:prstClr>
                  </a:outerShdw>
                </a:effectLst>
              </a:rPr>
              <a:t>2. Consider what immediate safeguarding is necessary.</a:t>
            </a:r>
          </a:p>
          <a:p>
            <a:pPr lvl="0" algn="ctr">
              <a:defRPr/>
            </a:pPr>
            <a:r>
              <a:rPr lang="en-GB" sz="1100" kern="0" dirty="0">
                <a:ln w="0"/>
                <a:solidFill>
                  <a:prstClr val="black"/>
                </a:solidFill>
                <a:effectLst>
                  <a:outerShdw blurRad="38100" dist="19050" dir="2700000" algn="tl" rotWithShape="0">
                    <a:prstClr val="black">
                      <a:alpha val="40000"/>
                    </a:prstClr>
                  </a:outerShdw>
                </a:effectLst>
              </a:rPr>
              <a:t>3. Deal with any offences appropriately. </a:t>
            </a:r>
          </a:p>
          <a:p>
            <a:pPr marL="228600" marR="0" lvl="0" indent="-228600" algn="ctr" defTabSz="914400" eaLnBrk="1" fontAlgn="auto" latinLnBrk="0" hangingPunct="1">
              <a:lnSpc>
                <a:spcPct val="100000"/>
              </a:lnSpc>
              <a:spcBef>
                <a:spcPts val="0"/>
              </a:spcBef>
              <a:spcAft>
                <a:spcPts val="0"/>
              </a:spcAft>
              <a:buClrTx/>
              <a:buSzTx/>
              <a:buFontTx/>
              <a:buAutoNum type="arabicPeriod"/>
              <a:tabLst/>
              <a:defRPr/>
            </a:pPr>
            <a:endParaRPr kumimoji="0" lang="en-GB" sz="11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endParaRPr>
          </a:p>
        </p:txBody>
      </p:sp>
      <p:sp>
        <p:nvSpPr>
          <p:cNvPr id="13" name="Rounded Rectangle 13">
            <a:extLst>
              <a:ext uri="{FF2B5EF4-FFF2-40B4-BE49-F238E27FC236}">
                <a16:creationId xmlns:a16="http://schemas.microsoft.com/office/drawing/2014/main" id="{F82931A2-F1DA-5F81-9750-13FCC9EA978C}"/>
              </a:ext>
            </a:extLst>
          </p:cNvPr>
          <p:cNvSpPr/>
          <p:nvPr/>
        </p:nvSpPr>
        <p:spPr>
          <a:xfrm>
            <a:off x="9236042" y="3253074"/>
            <a:ext cx="1748043" cy="2371123"/>
          </a:xfrm>
          <a:prstGeom prst="roundRect">
            <a:avLst/>
          </a:prstGeom>
          <a:gradFill flip="none" rotWithShape="1">
            <a:gsLst>
              <a:gs pos="0">
                <a:srgbClr val="4472C4">
                  <a:lumMod val="0"/>
                  <a:lumOff val="100000"/>
                </a:srgbClr>
              </a:gs>
              <a:gs pos="35000">
                <a:srgbClr val="4472C4">
                  <a:lumMod val="0"/>
                  <a:lumOff val="100000"/>
                </a:srgbClr>
              </a:gs>
              <a:gs pos="100000">
                <a:srgbClr val="4472C4">
                  <a:lumMod val="100000"/>
                </a:srgbClr>
              </a:gs>
            </a:gsLst>
            <a:path path="circle">
              <a:fillToRect l="50000" t="-80000" r="50000" b="180000"/>
            </a:path>
            <a:tileRect/>
          </a:gradFill>
          <a:ln w="28575"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endParaRPr>
          </a:p>
          <a:p>
            <a:pPr algn="ctr"/>
            <a:r>
              <a:rPr lang="en-GB" sz="1200" kern="0" dirty="0">
                <a:ln w="0"/>
                <a:solidFill>
                  <a:prstClr val="black"/>
                </a:solidFill>
                <a:effectLst>
                  <a:outerShdw blurRad="38100" dist="19050" dir="2700000" algn="tl" rotWithShape="0">
                    <a:prstClr val="black">
                      <a:alpha val="40000"/>
                    </a:prstClr>
                  </a:outerShdw>
                </a:effectLst>
              </a:rPr>
              <a:t>If cuckooing is disclosed or suspected, the resident is offered the opportunity to become part of Op Guardian and to work with the Police to address their vulnerability.</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263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500"/>
                                        <p:tgtEl>
                                          <p:spTgt spid="2">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ChangeArrowheads="1"/>
          </p:cNvSpPr>
          <p:nvPr/>
        </p:nvSpPr>
        <p:spPr>
          <a:xfrm>
            <a:off x="2566988" y="476250"/>
            <a:ext cx="7054850" cy="984250"/>
          </a:xfrm>
          <a:prstGeom prst="rect">
            <a:avLst/>
          </a:prstGeom>
        </p:spPr>
        <p:txBody>
          <a:bodyPr/>
          <a:lst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Verdana" pitchFamily="34" charset="0"/>
              </a:defRPr>
            </a:lvl2pPr>
            <a:lvl3pPr algn="l" rtl="0" eaLnBrk="0" fontAlgn="base" hangingPunct="0">
              <a:spcBef>
                <a:spcPct val="0"/>
              </a:spcBef>
              <a:spcAft>
                <a:spcPct val="0"/>
              </a:spcAft>
              <a:defRPr sz="3000" b="1">
                <a:solidFill>
                  <a:schemeClr val="tx1"/>
                </a:solidFill>
                <a:latin typeface="Verdana" pitchFamily="34" charset="0"/>
              </a:defRPr>
            </a:lvl3pPr>
            <a:lvl4pPr algn="l" rtl="0" eaLnBrk="0" fontAlgn="base" hangingPunct="0">
              <a:spcBef>
                <a:spcPct val="0"/>
              </a:spcBef>
              <a:spcAft>
                <a:spcPct val="0"/>
              </a:spcAft>
              <a:defRPr sz="3000" b="1">
                <a:solidFill>
                  <a:schemeClr val="tx1"/>
                </a:solidFill>
                <a:latin typeface="Verdana" pitchFamily="34" charset="0"/>
              </a:defRPr>
            </a:lvl4pPr>
            <a:lvl5pPr algn="l" rtl="0" eaLnBrk="0" fontAlgn="base" hangingPunct="0">
              <a:spcBef>
                <a:spcPct val="0"/>
              </a:spcBef>
              <a:spcAft>
                <a:spcPct val="0"/>
              </a:spcAft>
              <a:defRPr sz="3000" b="1">
                <a:solidFill>
                  <a:schemeClr val="tx1"/>
                </a:solidFill>
                <a:latin typeface="Verdana" pitchFamily="34" charset="0"/>
              </a:defRPr>
            </a:lvl5pPr>
            <a:lvl6pPr marL="457200" algn="l" rtl="0" eaLnBrk="1" fontAlgn="base" hangingPunct="1">
              <a:spcBef>
                <a:spcPct val="0"/>
              </a:spcBef>
              <a:spcAft>
                <a:spcPct val="0"/>
              </a:spcAft>
              <a:defRPr sz="3000" b="1">
                <a:solidFill>
                  <a:schemeClr val="tx1"/>
                </a:solidFill>
                <a:latin typeface="Verdana" pitchFamily="34" charset="0"/>
              </a:defRPr>
            </a:lvl6pPr>
            <a:lvl7pPr marL="914400" algn="l" rtl="0" eaLnBrk="1" fontAlgn="base" hangingPunct="1">
              <a:spcBef>
                <a:spcPct val="0"/>
              </a:spcBef>
              <a:spcAft>
                <a:spcPct val="0"/>
              </a:spcAft>
              <a:defRPr sz="3000" b="1">
                <a:solidFill>
                  <a:schemeClr val="tx1"/>
                </a:solidFill>
                <a:latin typeface="Verdana" pitchFamily="34" charset="0"/>
              </a:defRPr>
            </a:lvl7pPr>
            <a:lvl8pPr marL="1371600" algn="l" rtl="0" eaLnBrk="1" fontAlgn="base" hangingPunct="1">
              <a:spcBef>
                <a:spcPct val="0"/>
              </a:spcBef>
              <a:spcAft>
                <a:spcPct val="0"/>
              </a:spcAft>
              <a:defRPr sz="3000" b="1">
                <a:solidFill>
                  <a:schemeClr val="tx1"/>
                </a:solidFill>
                <a:latin typeface="Verdana" pitchFamily="34" charset="0"/>
              </a:defRPr>
            </a:lvl8pPr>
            <a:lvl9pPr marL="1828800" algn="l" rtl="0" eaLnBrk="1" fontAlgn="base" hangingPunct="1">
              <a:spcBef>
                <a:spcPct val="0"/>
              </a:spcBef>
              <a:spcAft>
                <a:spcPct val="0"/>
              </a:spcAft>
              <a:defRPr sz="3000" b="1">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en-US" sz="3000" b="1" i="0" u="none" strike="noStrike" kern="0" cap="none" spc="0" normalizeH="0" baseline="0" noProof="0" dirty="0">
              <a:ln>
                <a:noFill/>
              </a:ln>
              <a:solidFill>
                <a:prstClr val="black"/>
              </a:solidFill>
              <a:effectLst/>
              <a:uLnTx/>
              <a:uFillTx/>
              <a:latin typeface="Calibri Light" panose="020F0302020204030204"/>
              <a:ea typeface="+mj-ea"/>
              <a:cs typeface="+mj-cs"/>
            </a:endParaRPr>
          </a:p>
        </p:txBody>
      </p:sp>
      <p:sp>
        <p:nvSpPr>
          <p:cNvPr id="9" name="Title 1"/>
          <p:cNvSpPr txBox="1">
            <a:spLocks noChangeArrowheads="1"/>
          </p:cNvSpPr>
          <p:nvPr/>
        </p:nvSpPr>
        <p:spPr>
          <a:xfrm>
            <a:off x="2424113" y="260350"/>
            <a:ext cx="7054850" cy="984250"/>
          </a:xfrm>
          <a:prstGeom prst="rect">
            <a:avLst/>
          </a:prstGeom>
        </p:spPr>
        <p:txBody>
          <a:bodyPr/>
          <a:lst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Verdana" pitchFamily="34" charset="0"/>
              </a:defRPr>
            </a:lvl2pPr>
            <a:lvl3pPr algn="l" rtl="0" eaLnBrk="0" fontAlgn="base" hangingPunct="0">
              <a:spcBef>
                <a:spcPct val="0"/>
              </a:spcBef>
              <a:spcAft>
                <a:spcPct val="0"/>
              </a:spcAft>
              <a:defRPr sz="3000" b="1">
                <a:solidFill>
                  <a:schemeClr val="tx1"/>
                </a:solidFill>
                <a:latin typeface="Verdana" pitchFamily="34" charset="0"/>
              </a:defRPr>
            </a:lvl3pPr>
            <a:lvl4pPr algn="l" rtl="0" eaLnBrk="0" fontAlgn="base" hangingPunct="0">
              <a:spcBef>
                <a:spcPct val="0"/>
              </a:spcBef>
              <a:spcAft>
                <a:spcPct val="0"/>
              </a:spcAft>
              <a:defRPr sz="3000" b="1">
                <a:solidFill>
                  <a:schemeClr val="tx1"/>
                </a:solidFill>
                <a:latin typeface="Verdana" pitchFamily="34" charset="0"/>
              </a:defRPr>
            </a:lvl4pPr>
            <a:lvl5pPr algn="l" rtl="0" eaLnBrk="0" fontAlgn="base" hangingPunct="0">
              <a:spcBef>
                <a:spcPct val="0"/>
              </a:spcBef>
              <a:spcAft>
                <a:spcPct val="0"/>
              </a:spcAft>
              <a:defRPr sz="3000" b="1">
                <a:solidFill>
                  <a:schemeClr val="tx1"/>
                </a:solidFill>
                <a:latin typeface="Verdana" pitchFamily="34" charset="0"/>
              </a:defRPr>
            </a:lvl5pPr>
            <a:lvl6pPr marL="457200" algn="l" rtl="0" eaLnBrk="1" fontAlgn="base" hangingPunct="1">
              <a:spcBef>
                <a:spcPct val="0"/>
              </a:spcBef>
              <a:spcAft>
                <a:spcPct val="0"/>
              </a:spcAft>
              <a:defRPr sz="3000" b="1">
                <a:solidFill>
                  <a:schemeClr val="tx1"/>
                </a:solidFill>
                <a:latin typeface="Verdana" pitchFamily="34" charset="0"/>
              </a:defRPr>
            </a:lvl6pPr>
            <a:lvl7pPr marL="914400" algn="l" rtl="0" eaLnBrk="1" fontAlgn="base" hangingPunct="1">
              <a:spcBef>
                <a:spcPct val="0"/>
              </a:spcBef>
              <a:spcAft>
                <a:spcPct val="0"/>
              </a:spcAft>
              <a:defRPr sz="3000" b="1">
                <a:solidFill>
                  <a:schemeClr val="tx1"/>
                </a:solidFill>
                <a:latin typeface="Verdana" pitchFamily="34" charset="0"/>
              </a:defRPr>
            </a:lvl7pPr>
            <a:lvl8pPr marL="1371600" algn="l" rtl="0" eaLnBrk="1" fontAlgn="base" hangingPunct="1">
              <a:spcBef>
                <a:spcPct val="0"/>
              </a:spcBef>
              <a:spcAft>
                <a:spcPct val="0"/>
              </a:spcAft>
              <a:defRPr sz="3000" b="1">
                <a:solidFill>
                  <a:schemeClr val="tx1"/>
                </a:solidFill>
                <a:latin typeface="Verdana" pitchFamily="34" charset="0"/>
              </a:defRPr>
            </a:lvl8pPr>
            <a:lvl9pPr marL="1828800" algn="l" rtl="0" eaLnBrk="1" fontAlgn="base" hangingPunct="1">
              <a:spcBef>
                <a:spcPct val="0"/>
              </a:spcBef>
              <a:spcAft>
                <a:spcPct val="0"/>
              </a:spcAft>
              <a:defRPr sz="3000" b="1">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en-US" sz="3000" b="1" i="0" u="none" strike="noStrike" kern="0" cap="none" spc="0" normalizeH="0" baseline="0" noProof="0" dirty="0">
                <a:ln>
                  <a:noFill/>
                </a:ln>
                <a:solidFill>
                  <a:prstClr val="black"/>
                </a:solidFill>
                <a:effectLst/>
                <a:uLnTx/>
                <a:uFillTx/>
                <a:latin typeface="Calibri Light" panose="020F0302020204030204"/>
                <a:ea typeface="+mj-ea"/>
                <a:cs typeface="+mj-cs"/>
              </a:rPr>
              <a:t>Why Is Sec 45 Causing So Many Problems ?</a:t>
            </a:r>
          </a:p>
        </p:txBody>
      </p:sp>
      <p:sp>
        <p:nvSpPr>
          <p:cNvPr id="10" name="Google Shape;755;p126"/>
          <p:cNvSpPr txBox="1">
            <a:spLocks/>
          </p:cNvSpPr>
          <p:nvPr/>
        </p:nvSpPr>
        <p:spPr bwMode="auto">
          <a:xfrm>
            <a:off x="0" y="0"/>
            <a:ext cx="12192000" cy="1336964"/>
          </a:xfrm>
          <a:prstGeom prst="rect">
            <a:avLst/>
          </a:prstGeom>
          <a:solidFill>
            <a:schemeClr val="tx1"/>
          </a:solidFill>
          <a:ln>
            <a:noFill/>
          </a:ln>
          <a:effectLst/>
          <a:extLst>
            <a:ext uri="{FAA26D3D-D897-4be2-8F04-BA451C77F1D7}"/>
          </a:extLst>
        </p:spPr>
        <p:txBody>
          <a:bodyPr spcFirstLastPara="1" vert="horz" wrap="square" lIns="0" tIns="0" rIns="0" bIns="0" rtlCol="0" anchor="ctr" anchorCtr="0">
            <a:normAutofit/>
          </a:bodyPr>
          <a:lstStyle>
            <a:lvl1pPr algn="l" defTabSz="914400" rtl="0" eaLnBrk="1" latinLnBrk="0" hangingPunct="1">
              <a:lnSpc>
                <a:spcPct val="90000"/>
              </a:lnSpc>
              <a:spcBef>
                <a:spcPct val="0"/>
              </a:spcBef>
              <a:buNone/>
              <a:defRPr sz="4400" kern="1200">
                <a:solidFill>
                  <a:srgbClr val="0055A2"/>
                </a:solidFill>
                <a:latin typeface="+mj-lt"/>
                <a:ea typeface="+mj-ea"/>
                <a:cs typeface="+mj-cs"/>
              </a:defRPr>
            </a:lvl1pPr>
          </a:lstStyle>
          <a:p>
            <a:pPr marL="0" marR="0" lvl="0" indent="0" algn="ctr" defTabSz="914400" rtl="0" eaLnBrk="1" fontAlgn="auto" latinLnBrk="0" hangingPunct="1">
              <a:lnSpc>
                <a:spcPct val="90000"/>
              </a:lnSpc>
              <a:spcBef>
                <a:spcPts val="0"/>
              </a:spcBef>
              <a:spcAft>
                <a:spcPts val="0"/>
              </a:spcAft>
              <a:buClr>
                <a:prstClr val="white"/>
              </a:buClr>
              <a:buSzPts val="2700"/>
              <a:buFontTx/>
              <a:buNone/>
              <a:tabLst/>
              <a:defRPr/>
            </a:pPr>
            <a:r>
              <a:rPr kumimoji="0" lang="en-GB" sz="4000" b="1" i="0" u="none" strike="noStrike" kern="1200" cap="none" spc="0" normalizeH="0" baseline="0" noProof="0" dirty="0">
                <a:ln>
                  <a:noFill/>
                </a:ln>
                <a:solidFill>
                  <a:prstClr val="white"/>
                </a:solidFill>
                <a:effectLst/>
                <a:uLnTx/>
                <a:uFillTx/>
                <a:latin typeface="Google Sans" panose="020B0604020202020204" charset="0"/>
                <a:ea typeface="+mj-ea"/>
                <a:cs typeface="+mj-cs"/>
              </a:rPr>
              <a:t>Best Practice</a:t>
            </a:r>
          </a:p>
        </p:txBody>
      </p:sp>
      <p:sp>
        <p:nvSpPr>
          <p:cNvPr id="2" name="Subtitle 2">
            <a:extLst>
              <a:ext uri="{FF2B5EF4-FFF2-40B4-BE49-F238E27FC236}">
                <a16:creationId xmlns:a16="http://schemas.microsoft.com/office/drawing/2014/main" id="{2BEB816F-41F1-4F37-4A48-DAAB610E073C}"/>
              </a:ext>
            </a:extLst>
          </p:cNvPr>
          <p:cNvSpPr txBox="1">
            <a:spLocks noChangeArrowheads="1"/>
          </p:cNvSpPr>
          <p:nvPr/>
        </p:nvSpPr>
        <p:spPr>
          <a:xfrm>
            <a:off x="667474" y="1604877"/>
            <a:ext cx="10857051" cy="4876953"/>
          </a:xfrm>
          <a:prstGeom prst="rect">
            <a:avLst/>
          </a:prstGeom>
          <a:solidFill>
            <a:schemeClr val="bg1">
              <a:lumMod val="85000"/>
            </a:schemeClr>
          </a:solidFill>
          <a:ln>
            <a:solidFill>
              <a:schemeClr val="tx1"/>
            </a:solidFill>
          </a:ln>
        </p:spPr>
        <p:txBody>
          <a:bodyPr/>
          <a:lst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sz="2800" b="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r>
              <a:rPr lang="en-GB" sz="2400" b="1" dirty="0">
                <a:solidFill>
                  <a:srgbClr val="FF0000"/>
                </a:solidFill>
              </a:rPr>
              <a:t>Red</a:t>
            </a:r>
            <a:r>
              <a:rPr lang="en-GB" sz="2400" dirty="0"/>
              <a:t> </a:t>
            </a:r>
            <a:r>
              <a:rPr lang="en-GB" sz="2400" dirty="0">
                <a:solidFill>
                  <a:schemeClr val="accent5">
                    <a:lumMod val="75000"/>
                  </a:schemeClr>
                </a:solidFill>
              </a:rPr>
              <a:t>– When an address has been cuckooed and immediate safeguarding is required. Officers will attend the address daily and engage partners around safe guarding. Following 2 weeks and no further concerns the address with go to Amber and Green when suitable. </a:t>
            </a:r>
          </a:p>
          <a:p>
            <a:r>
              <a:rPr lang="en-GB" sz="2400" b="1" dirty="0">
                <a:solidFill>
                  <a:srgbClr val="FFC000"/>
                </a:solidFill>
              </a:rPr>
              <a:t>Amber</a:t>
            </a:r>
            <a:r>
              <a:rPr lang="en-GB" sz="2400" dirty="0"/>
              <a:t> </a:t>
            </a:r>
            <a:r>
              <a:rPr lang="en-GB" sz="2400" dirty="0">
                <a:solidFill>
                  <a:schemeClr val="accent5">
                    <a:lumMod val="75000"/>
                  </a:schemeClr>
                </a:solidFill>
              </a:rPr>
              <a:t>– When there is intelligence suggesting an address has been cuckooed,  regular patrols and multi-agency working is required to ensure safety of occupants.  Visits will be 3 times a week to deter any activity. </a:t>
            </a:r>
          </a:p>
          <a:p>
            <a:r>
              <a:rPr lang="en-GB" sz="2400" b="1" dirty="0">
                <a:solidFill>
                  <a:srgbClr val="00B050"/>
                </a:solidFill>
              </a:rPr>
              <a:t>Green</a:t>
            </a:r>
            <a:r>
              <a:rPr lang="en-GB" sz="2400" dirty="0"/>
              <a:t> </a:t>
            </a:r>
            <a:r>
              <a:rPr lang="en-GB" sz="2400" dirty="0">
                <a:solidFill>
                  <a:schemeClr val="accent5">
                    <a:lumMod val="75000"/>
                  </a:schemeClr>
                </a:solidFill>
              </a:rPr>
              <a:t>– Following an address being cuckooed follow up visits are required for reassurance. This will continue for a month before being removed should there be no further concerns. </a:t>
            </a:r>
          </a:p>
          <a:p>
            <a:endParaRPr kumimoji="0" lang="en-GB" sz="2400" b="0" i="0" u="none" strike="noStrike" kern="1200" cap="none" spc="0" normalizeH="0" baseline="0" noProof="0" dirty="0">
              <a:ln>
                <a:noFill/>
              </a:ln>
              <a:solidFill>
                <a:schemeClr val="tx1">
                  <a:lumMod val="75000"/>
                  <a:lumOff val="25000"/>
                </a:schemeClr>
              </a:solidFill>
              <a:effectLst/>
              <a:uLnTx/>
              <a:uFillTx/>
              <a:latin typeface="Calibri" panose="020F0502020204030204"/>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sz="2400" b="0" i="0" u="none" strike="noStrike" kern="1200" cap="none" spc="0" normalizeH="0" baseline="0" noProof="0" dirty="0">
              <a:ln>
                <a:noFill/>
              </a:ln>
              <a:solidFill>
                <a:srgbClr val="4472C4">
                  <a:lumMod val="75000"/>
                </a:srgbClr>
              </a:solidFill>
              <a:effectLst/>
              <a:uLnTx/>
              <a:uFillTx/>
              <a:latin typeface="Calibri" panose="020F0502020204030204"/>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GB" altLang="en-US" sz="2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6696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500"/>
                                        <p:tgtEl>
                                          <p:spTgt spid="2">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ChangeArrowheads="1"/>
          </p:cNvSpPr>
          <p:nvPr/>
        </p:nvSpPr>
        <p:spPr>
          <a:xfrm>
            <a:off x="2566988" y="476250"/>
            <a:ext cx="7054850" cy="984250"/>
          </a:xfrm>
          <a:prstGeom prst="rect">
            <a:avLst/>
          </a:prstGeom>
        </p:spPr>
        <p:txBody>
          <a:bodyPr/>
          <a:lst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Verdana" pitchFamily="34" charset="0"/>
              </a:defRPr>
            </a:lvl2pPr>
            <a:lvl3pPr algn="l" rtl="0" eaLnBrk="0" fontAlgn="base" hangingPunct="0">
              <a:spcBef>
                <a:spcPct val="0"/>
              </a:spcBef>
              <a:spcAft>
                <a:spcPct val="0"/>
              </a:spcAft>
              <a:defRPr sz="3000" b="1">
                <a:solidFill>
                  <a:schemeClr val="tx1"/>
                </a:solidFill>
                <a:latin typeface="Verdana" pitchFamily="34" charset="0"/>
              </a:defRPr>
            </a:lvl3pPr>
            <a:lvl4pPr algn="l" rtl="0" eaLnBrk="0" fontAlgn="base" hangingPunct="0">
              <a:spcBef>
                <a:spcPct val="0"/>
              </a:spcBef>
              <a:spcAft>
                <a:spcPct val="0"/>
              </a:spcAft>
              <a:defRPr sz="3000" b="1">
                <a:solidFill>
                  <a:schemeClr val="tx1"/>
                </a:solidFill>
                <a:latin typeface="Verdana" pitchFamily="34" charset="0"/>
              </a:defRPr>
            </a:lvl4pPr>
            <a:lvl5pPr algn="l" rtl="0" eaLnBrk="0" fontAlgn="base" hangingPunct="0">
              <a:spcBef>
                <a:spcPct val="0"/>
              </a:spcBef>
              <a:spcAft>
                <a:spcPct val="0"/>
              </a:spcAft>
              <a:defRPr sz="3000" b="1">
                <a:solidFill>
                  <a:schemeClr val="tx1"/>
                </a:solidFill>
                <a:latin typeface="Verdana" pitchFamily="34" charset="0"/>
              </a:defRPr>
            </a:lvl5pPr>
            <a:lvl6pPr marL="457200" algn="l" rtl="0" eaLnBrk="1" fontAlgn="base" hangingPunct="1">
              <a:spcBef>
                <a:spcPct val="0"/>
              </a:spcBef>
              <a:spcAft>
                <a:spcPct val="0"/>
              </a:spcAft>
              <a:defRPr sz="3000" b="1">
                <a:solidFill>
                  <a:schemeClr val="tx1"/>
                </a:solidFill>
                <a:latin typeface="Verdana" pitchFamily="34" charset="0"/>
              </a:defRPr>
            </a:lvl6pPr>
            <a:lvl7pPr marL="914400" algn="l" rtl="0" eaLnBrk="1" fontAlgn="base" hangingPunct="1">
              <a:spcBef>
                <a:spcPct val="0"/>
              </a:spcBef>
              <a:spcAft>
                <a:spcPct val="0"/>
              </a:spcAft>
              <a:defRPr sz="3000" b="1">
                <a:solidFill>
                  <a:schemeClr val="tx1"/>
                </a:solidFill>
                <a:latin typeface="Verdana" pitchFamily="34" charset="0"/>
              </a:defRPr>
            </a:lvl7pPr>
            <a:lvl8pPr marL="1371600" algn="l" rtl="0" eaLnBrk="1" fontAlgn="base" hangingPunct="1">
              <a:spcBef>
                <a:spcPct val="0"/>
              </a:spcBef>
              <a:spcAft>
                <a:spcPct val="0"/>
              </a:spcAft>
              <a:defRPr sz="3000" b="1">
                <a:solidFill>
                  <a:schemeClr val="tx1"/>
                </a:solidFill>
                <a:latin typeface="Verdana" pitchFamily="34" charset="0"/>
              </a:defRPr>
            </a:lvl8pPr>
            <a:lvl9pPr marL="1828800" algn="l" rtl="0" eaLnBrk="1" fontAlgn="base" hangingPunct="1">
              <a:spcBef>
                <a:spcPct val="0"/>
              </a:spcBef>
              <a:spcAft>
                <a:spcPct val="0"/>
              </a:spcAft>
              <a:defRPr sz="3000" b="1">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en-US" sz="3000" b="1" i="0" u="none" strike="noStrike" kern="0" cap="none" spc="0" normalizeH="0" baseline="0" noProof="0" dirty="0">
              <a:ln>
                <a:noFill/>
              </a:ln>
              <a:solidFill>
                <a:prstClr val="black"/>
              </a:solidFill>
              <a:effectLst/>
              <a:uLnTx/>
              <a:uFillTx/>
              <a:latin typeface="Calibri Light" panose="020F0302020204030204"/>
              <a:ea typeface="+mj-ea"/>
              <a:cs typeface="+mj-cs"/>
            </a:endParaRPr>
          </a:p>
        </p:txBody>
      </p:sp>
      <p:sp>
        <p:nvSpPr>
          <p:cNvPr id="9" name="Title 1"/>
          <p:cNvSpPr txBox="1">
            <a:spLocks noChangeArrowheads="1"/>
          </p:cNvSpPr>
          <p:nvPr/>
        </p:nvSpPr>
        <p:spPr>
          <a:xfrm>
            <a:off x="2424113" y="260350"/>
            <a:ext cx="7054850" cy="984250"/>
          </a:xfrm>
          <a:prstGeom prst="rect">
            <a:avLst/>
          </a:prstGeom>
        </p:spPr>
        <p:txBody>
          <a:bodyPr/>
          <a:lst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Verdana" pitchFamily="34" charset="0"/>
              </a:defRPr>
            </a:lvl2pPr>
            <a:lvl3pPr algn="l" rtl="0" eaLnBrk="0" fontAlgn="base" hangingPunct="0">
              <a:spcBef>
                <a:spcPct val="0"/>
              </a:spcBef>
              <a:spcAft>
                <a:spcPct val="0"/>
              </a:spcAft>
              <a:defRPr sz="3000" b="1">
                <a:solidFill>
                  <a:schemeClr val="tx1"/>
                </a:solidFill>
                <a:latin typeface="Verdana" pitchFamily="34" charset="0"/>
              </a:defRPr>
            </a:lvl3pPr>
            <a:lvl4pPr algn="l" rtl="0" eaLnBrk="0" fontAlgn="base" hangingPunct="0">
              <a:spcBef>
                <a:spcPct val="0"/>
              </a:spcBef>
              <a:spcAft>
                <a:spcPct val="0"/>
              </a:spcAft>
              <a:defRPr sz="3000" b="1">
                <a:solidFill>
                  <a:schemeClr val="tx1"/>
                </a:solidFill>
                <a:latin typeface="Verdana" pitchFamily="34" charset="0"/>
              </a:defRPr>
            </a:lvl4pPr>
            <a:lvl5pPr algn="l" rtl="0" eaLnBrk="0" fontAlgn="base" hangingPunct="0">
              <a:spcBef>
                <a:spcPct val="0"/>
              </a:spcBef>
              <a:spcAft>
                <a:spcPct val="0"/>
              </a:spcAft>
              <a:defRPr sz="3000" b="1">
                <a:solidFill>
                  <a:schemeClr val="tx1"/>
                </a:solidFill>
                <a:latin typeface="Verdana" pitchFamily="34" charset="0"/>
              </a:defRPr>
            </a:lvl5pPr>
            <a:lvl6pPr marL="457200" algn="l" rtl="0" eaLnBrk="1" fontAlgn="base" hangingPunct="1">
              <a:spcBef>
                <a:spcPct val="0"/>
              </a:spcBef>
              <a:spcAft>
                <a:spcPct val="0"/>
              </a:spcAft>
              <a:defRPr sz="3000" b="1">
                <a:solidFill>
                  <a:schemeClr val="tx1"/>
                </a:solidFill>
                <a:latin typeface="Verdana" pitchFamily="34" charset="0"/>
              </a:defRPr>
            </a:lvl6pPr>
            <a:lvl7pPr marL="914400" algn="l" rtl="0" eaLnBrk="1" fontAlgn="base" hangingPunct="1">
              <a:spcBef>
                <a:spcPct val="0"/>
              </a:spcBef>
              <a:spcAft>
                <a:spcPct val="0"/>
              </a:spcAft>
              <a:defRPr sz="3000" b="1">
                <a:solidFill>
                  <a:schemeClr val="tx1"/>
                </a:solidFill>
                <a:latin typeface="Verdana" pitchFamily="34" charset="0"/>
              </a:defRPr>
            </a:lvl7pPr>
            <a:lvl8pPr marL="1371600" algn="l" rtl="0" eaLnBrk="1" fontAlgn="base" hangingPunct="1">
              <a:spcBef>
                <a:spcPct val="0"/>
              </a:spcBef>
              <a:spcAft>
                <a:spcPct val="0"/>
              </a:spcAft>
              <a:defRPr sz="3000" b="1">
                <a:solidFill>
                  <a:schemeClr val="tx1"/>
                </a:solidFill>
                <a:latin typeface="Verdana" pitchFamily="34" charset="0"/>
              </a:defRPr>
            </a:lvl8pPr>
            <a:lvl9pPr marL="1828800" algn="l" rtl="0" eaLnBrk="1" fontAlgn="base" hangingPunct="1">
              <a:spcBef>
                <a:spcPct val="0"/>
              </a:spcBef>
              <a:spcAft>
                <a:spcPct val="0"/>
              </a:spcAft>
              <a:defRPr sz="3000" b="1">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en-US" sz="3000" b="1" i="0" u="none" strike="noStrike" kern="0" cap="none" spc="0" normalizeH="0" baseline="0" noProof="0" dirty="0">
                <a:ln>
                  <a:noFill/>
                </a:ln>
                <a:solidFill>
                  <a:prstClr val="black"/>
                </a:solidFill>
                <a:effectLst/>
                <a:uLnTx/>
                <a:uFillTx/>
                <a:latin typeface="Calibri Light" panose="020F0302020204030204"/>
                <a:ea typeface="+mj-ea"/>
                <a:cs typeface="+mj-cs"/>
              </a:rPr>
              <a:t>Why Is Sec 45 Causing So Many Problems ?</a:t>
            </a:r>
          </a:p>
        </p:txBody>
      </p:sp>
      <p:sp>
        <p:nvSpPr>
          <p:cNvPr id="10" name="Google Shape;755;p126"/>
          <p:cNvSpPr txBox="1">
            <a:spLocks/>
          </p:cNvSpPr>
          <p:nvPr/>
        </p:nvSpPr>
        <p:spPr bwMode="auto">
          <a:xfrm>
            <a:off x="0" y="0"/>
            <a:ext cx="12192000" cy="1336964"/>
          </a:xfrm>
          <a:prstGeom prst="rect">
            <a:avLst/>
          </a:prstGeom>
          <a:solidFill>
            <a:schemeClr val="tx1"/>
          </a:solidFill>
          <a:ln>
            <a:noFill/>
          </a:ln>
          <a:effectLst/>
          <a:extLst>
            <a:ext uri="{FAA26D3D-D897-4be2-8F04-BA451C77F1D7}"/>
          </a:extLst>
        </p:spPr>
        <p:txBody>
          <a:bodyPr spcFirstLastPara="1" vert="horz" wrap="square" lIns="0" tIns="0" rIns="0" bIns="0" rtlCol="0" anchor="ctr" anchorCtr="0">
            <a:normAutofit/>
          </a:bodyPr>
          <a:lstStyle>
            <a:lvl1pPr algn="l" defTabSz="914400" rtl="0" eaLnBrk="1" latinLnBrk="0" hangingPunct="1">
              <a:lnSpc>
                <a:spcPct val="90000"/>
              </a:lnSpc>
              <a:spcBef>
                <a:spcPct val="0"/>
              </a:spcBef>
              <a:buNone/>
              <a:defRPr sz="4400" kern="1200">
                <a:solidFill>
                  <a:srgbClr val="0055A2"/>
                </a:solidFill>
                <a:latin typeface="+mj-lt"/>
                <a:ea typeface="+mj-ea"/>
                <a:cs typeface="+mj-cs"/>
              </a:defRPr>
            </a:lvl1pPr>
          </a:lstStyle>
          <a:p>
            <a:pPr marL="0" marR="0" lvl="0" indent="0" algn="ctr" defTabSz="914400" rtl="0" eaLnBrk="1" fontAlgn="auto" latinLnBrk="0" hangingPunct="1">
              <a:lnSpc>
                <a:spcPct val="90000"/>
              </a:lnSpc>
              <a:spcBef>
                <a:spcPts val="0"/>
              </a:spcBef>
              <a:spcAft>
                <a:spcPts val="0"/>
              </a:spcAft>
              <a:buClr>
                <a:prstClr val="white"/>
              </a:buClr>
              <a:buSzPts val="2700"/>
              <a:buFontTx/>
              <a:buNone/>
              <a:tabLst/>
              <a:defRPr/>
            </a:pPr>
            <a:r>
              <a:rPr kumimoji="0" lang="en-GB" sz="4000" b="1" i="0" u="none" strike="noStrike" kern="1200" cap="none" spc="0" normalizeH="0" baseline="0" noProof="0" dirty="0">
                <a:ln>
                  <a:noFill/>
                </a:ln>
                <a:solidFill>
                  <a:prstClr val="white"/>
                </a:solidFill>
                <a:effectLst/>
                <a:uLnTx/>
                <a:uFillTx/>
                <a:latin typeface="Google Sans" panose="020B0604020202020204" charset="0"/>
                <a:ea typeface="+mj-ea"/>
                <a:cs typeface="+mj-cs"/>
              </a:rPr>
              <a:t>Legislation</a:t>
            </a:r>
          </a:p>
        </p:txBody>
      </p:sp>
      <p:sp>
        <p:nvSpPr>
          <p:cNvPr id="4" name="TextBox 3">
            <a:extLst>
              <a:ext uri="{FF2B5EF4-FFF2-40B4-BE49-F238E27FC236}">
                <a16:creationId xmlns:a16="http://schemas.microsoft.com/office/drawing/2014/main" id="{E099E989-4331-5E1E-4018-921BBE00626D}"/>
              </a:ext>
            </a:extLst>
          </p:cNvPr>
          <p:cNvSpPr txBox="1"/>
          <p:nvPr/>
        </p:nvSpPr>
        <p:spPr>
          <a:xfrm>
            <a:off x="650640" y="1813214"/>
            <a:ext cx="10887546" cy="4524315"/>
          </a:xfrm>
          <a:prstGeom prst="rect">
            <a:avLst/>
          </a:prstGeom>
          <a:solidFill>
            <a:schemeClr val="bg1">
              <a:lumMod val="85000"/>
            </a:schemeClr>
          </a:solidFill>
          <a:ln>
            <a:solidFill>
              <a:schemeClr val="tx1"/>
            </a:solidFill>
          </a:ln>
        </p:spPr>
        <p:txBody>
          <a:bodyPr wrap="square" rtlCol="0">
            <a:spAutoFit/>
          </a:bodyPr>
          <a:lstStyle/>
          <a:p>
            <a:pPr marL="342900" lvl="0" indent="-342900">
              <a:buFont typeface="Arial" panose="020B0604020202020204" pitchFamily="34" charset="0"/>
              <a:buChar char="•"/>
              <a:tabLst>
                <a:tab pos="457200" algn="l"/>
              </a:tabLst>
            </a:pPr>
            <a:r>
              <a:rPr lang="en-US" sz="2400" b="1"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Closure Orders </a:t>
            </a:r>
            <a:r>
              <a:rPr lang="en-US" sz="2400"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(S76 Anti-social </a:t>
            </a:r>
            <a:r>
              <a:rPr lang="en-US" sz="2400" dirty="0" err="1">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Behaviour</a:t>
            </a:r>
            <a:r>
              <a:rPr lang="en-US" sz="2400"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 Crime and Policing Act 2014) </a:t>
            </a:r>
          </a:p>
          <a:p>
            <a:pPr marL="342900" lvl="0" indent="-342900">
              <a:buFont typeface="Arial" panose="020B0604020202020204" pitchFamily="34" charset="0"/>
              <a:buChar char="•"/>
              <a:tabLst>
                <a:tab pos="457200" algn="l"/>
              </a:tabLst>
            </a:pPr>
            <a:r>
              <a:rPr lang="en-US" sz="2400" b="1"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Community Protection Notices </a:t>
            </a:r>
            <a:r>
              <a:rPr lang="en-US" sz="2400"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(S43 Anti-social </a:t>
            </a:r>
            <a:r>
              <a:rPr lang="en-US" sz="2400" dirty="0" err="1">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Behaviour</a:t>
            </a:r>
            <a:r>
              <a:rPr lang="en-US" sz="2400"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 Crime and Policing Act 2014) </a:t>
            </a:r>
            <a:endParaRPr lang="en-GB" sz="2400"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US" sz="2400" b="1"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Modern Slavery Act 2015 </a:t>
            </a:r>
            <a:endParaRPr lang="en-GB" sz="2400" b="1"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US" sz="2400" b="1"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Section 8 </a:t>
            </a:r>
            <a:r>
              <a:rPr lang="en-US" sz="2400" b="1" dirty="0" err="1">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Misue</a:t>
            </a:r>
            <a:r>
              <a:rPr lang="en-US" sz="2400" b="1"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 of Drugs Act </a:t>
            </a:r>
            <a:endParaRPr lang="en-GB" sz="2400" b="1"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2400" b="1"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Section 19 Misuse of Drugs Act 1971</a:t>
            </a:r>
            <a:endParaRPr lang="en-GB" sz="2400" b="1" dirty="0">
              <a:solidFill>
                <a:schemeClr val="accent5">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2400" b="1"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Serious Crime Act 2007 – </a:t>
            </a:r>
            <a:r>
              <a:rPr lang="en-GB" sz="2400"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Sections 44/45 and 46 </a:t>
            </a:r>
          </a:p>
          <a:p>
            <a:pPr marL="342900" lvl="0" indent="-342900">
              <a:buFont typeface="Arial" panose="020B0604020202020204" pitchFamily="34" charset="0"/>
              <a:buChar char="•"/>
              <a:tabLst>
                <a:tab pos="457200" algn="l"/>
              </a:tabLst>
            </a:pPr>
            <a:r>
              <a:rPr lang="en-US" sz="2400" b="1"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Serious Crime Act 2015 – </a:t>
            </a:r>
            <a:r>
              <a:rPr lang="en-US" sz="2400"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participating in the activities of an OCG</a:t>
            </a:r>
            <a:endParaRPr lang="en-GB" sz="2400" dirty="0">
              <a:solidFill>
                <a:schemeClr val="accent5">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2400" b="1"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Slavery Trafficking Orders </a:t>
            </a:r>
          </a:p>
          <a:p>
            <a:pPr marL="342900" lvl="0" indent="-342900">
              <a:buFont typeface="Arial" panose="020B0604020202020204" pitchFamily="34" charset="0"/>
              <a:buChar char="•"/>
              <a:tabLst>
                <a:tab pos="457200" algn="l"/>
              </a:tabLst>
            </a:pPr>
            <a:r>
              <a:rPr lang="en-US" sz="2400" b="1"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Criminal </a:t>
            </a:r>
            <a:r>
              <a:rPr lang="en-US" sz="2400" b="1" dirty="0" err="1">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Behaviour</a:t>
            </a:r>
            <a:r>
              <a:rPr lang="en-US" sz="2400" b="1"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 Orders </a:t>
            </a:r>
            <a:r>
              <a:rPr lang="en-US" sz="2400"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(S22 Anti-social </a:t>
            </a:r>
            <a:r>
              <a:rPr lang="en-US" sz="2400" dirty="0" err="1">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Behaviour</a:t>
            </a:r>
            <a:r>
              <a:rPr lang="en-US" sz="2400"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 Crime and Policing Act 2014) </a:t>
            </a:r>
          </a:p>
          <a:p>
            <a:pPr marL="342900" lvl="0" indent="-342900">
              <a:buFont typeface="Arial" panose="020B0604020202020204" pitchFamily="34" charset="0"/>
              <a:buChar char="•"/>
              <a:tabLst>
                <a:tab pos="457200" algn="l"/>
              </a:tabLst>
            </a:pPr>
            <a:r>
              <a:rPr lang="en-US" sz="2400" b="1"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Gang Injunctions </a:t>
            </a:r>
            <a:r>
              <a:rPr lang="en-US" sz="2400"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(S34 Policing and Crime Act 2009) </a:t>
            </a:r>
          </a:p>
          <a:p>
            <a:pPr marL="342900" lvl="0" indent="-342900">
              <a:buFont typeface="Arial" panose="020B0604020202020204" pitchFamily="34" charset="0"/>
              <a:buChar char="•"/>
              <a:tabLst>
                <a:tab pos="457200" algn="l"/>
              </a:tabLst>
            </a:pPr>
            <a:r>
              <a:rPr lang="en-GB" sz="2400" b="1" dirty="0">
                <a:solidFill>
                  <a:schemeClr val="accent5">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Sentencing Act 2020 </a:t>
            </a:r>
            <a:endParaRPr kumimoji="0" lang="en-GB" sz="3200" b="1" i="0" u="none" strike="noStrike" kern="1200" cap="none" spc="0" normalizeH="0" baseline="0" noProof="0" dirty="0">
              <a:ln>
                <a:noFill/>
              </a:ln>
              <a:solidFill>
                <a:schemeClr val="accent5">
                  <a:lumMod val="75000"/>
                </a:schemeClr>
              </a:solidFill>
              <a:effectLst/>
              <a:uLnTx/>
              <a:uFillTx/>
              <a:latin typeface="Calibri" panose="020F0502020204030204"/>
            </a:endParaRPr>
          </a:p>
        </p:txBody>
      </p:sp>
    </p:spTree>
    <p:extLst>
      <p:ext uri="{BB962C8B-B14F-4D97-AF65-F5344CB8AC3E}">
        <p14:creationId xmlns:p14="http://schemas.microsoft.com/office/powerpoint/2010/main" val="401880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0618" y="1379153"/>
            <a:ext cx="9792181" cy="5176434"/>
          </a:xfrm>
          <a:solidFill>
            <a:schemeClr val="bg1">
              <a:lumMod val="85000"/>
            </a:schemeClr>
          </a:solidFill>
          <a:ln>
            <a:solidFill>
              <a:srgbClr val="0070C0"/>
            </a:solidFill>
          </a:ln>
        </p:spPr>
        <p:txBody>
          <a:bodyPr>
            <a:normAutofit lnSpcReduction="10000"/>
          </a:bodyPr>
          <a:lstStyle/>
          <a:p>
            <a:r>
              <a:rPr lang="en-GB" sz="2400" b="1" dirty="0">
                <a:solidFill>
                  <a:schemeClr val="accent5">
                    <a:lumMod val="75000"/>
                  </a:schemeClr>
                </a:solidFill>
              </a:rPr>
              <a:t>Cuckooing is not an offence</a:t>
            </a:r>
          </a:p>
          <a:p>
            <a:pPr marL="0" indent="0">
              <a:buNone/>
            </a:pPr>
            <a:endParaRPr lang="en-GB" sz="2400" b="1" dirty="0">
              <a:solidFill>
                <a:schemeClr val="accent5">
                  <a:lumMod val="75000"/>
                </a:schemeClr>
              </a:solidFill>
            </a:endParaRPr>
          </a:p>
          <a:p>
            <a:r>
              <a:rPr lang="en-GB" sz="2400" b="1" dirty="0">
                <a:solidFill>
                  <a:schemeClr val="accent5">
                    <a:lumMod val="75000"/>
                  </a:schemeClr>
                </a:solidFill>
              </a:rPr>
              <a:t>No national practice to record concerns about cuckooing</a:t>
            </a:r>
          </a:p>
          <a:p>
            <a:pPr marL="0" indent="0">
              <a:buNone/>
            </a:pPr>
            <a:endParaRPr lang="en-GB" sz="2400" b="1" dirty="0">
              <a:solidFill>
                <a:schemeClr val="accent5">
                  <a:lumMod val="75000"/>
                </a:schemeClr>
              </a:solidFill>
            </a:endParaRPr>
          </a:p>
          <a:p>
            <a:r>
              <a:rPr lang="en-GB" sz="2400" b="1" dirty="0">
                <a:solidFill>
                  <a:schemeClr val="accent5">
                    <a:lumMod val="75000"/>
                  </a:schemeClr>
                </a:solidFill>
              </a:rPr>
              <a:t>Vulnerability and exploitation is not always identified</a:t>
            </a:r>
          </a:p>
          <a:p>
            <a:pPr marL="0" indent="0">
              <a:buNone/>
            </a:pPr>
            <a:endParaRPr lang="en-GB" sz="2400" b="1" dirty="0">
              <a:solidFill>
                <a:schemeClr val="accent5">
                  <a:lumMod val="75000"/>
                </a:schemeClr>
              </a:solidFill>
            </a:endParaRPr>
          </a:p>
          <a:p>
            <a:r>
              <a:rPr lang="en-GB" sz="2400" b="1" dirty="0">
                <a:solidFill>
                  <a:schemeClr val="accent5">
                    <a:lumMod val="75000"/>
                  </a:schemeClr>
                </a:solidFill>
              </a:rPr>
              <a:t>Pockets of good practice very much reliant on individuals rather than process</a:t>
            </a:r>
          </a:p>
          <a:p>
            <a:endParaRPr lang="en-GB" sz="2400" b="1" dirty="0">
              <a:solidFill>
                <a:schemeClr val="accent5">
                  <a:lumMod val="75000"/>
                </a:schemeClr>
              </a:solidFill>
            </a:endParaRPr>
          </a:p>
          <a:p>
            <a:r>
              <a:rPr lang="en-GB" sz="2400" b="1" dirty="0">
                <a:solidFill>
                  <a:schemeClr val="accent5">
                    <a:lumMod val="75000"/>
                  </a:schemeClr>
                </a:solidFill>
              </a:rPr>
              <a:t>Sharing information</a:t>
            </a:r>
          </a:p>
          <a:p>
            <a:endParaRPr lang="en-GB" sz="2400" b="1" dirty="0">
              <a:solidFill>
                <a:schemeClr val="accent5">
                  <a:lumMod val="75000"/>
                </a:schemeClr>
              </a:solidFill>
            </a:endParaRPr>
          </a:p>
          <a:p>
            <a:r>
              <a:rPr lang="en-GB" sz="2400" b="1" dirty="0">
                <a:solidFill>
                  <a:schemeClr val="accent5">
                    <a:lumMod val="75000"/>
                  </a:schemeClr>
                </a:solidFill>
              </a:rPr>
              <a:t>Provision to support victims</a:t>
            </a:r>
          </a:p>
          <a:p>
            <a:endParaRPr lang="en-GB" dirty="0"/>
          </a:p>
          <a:p>
            <a:endParaRPr lang="en-GB" dirty="0"/>
          </a:p>
        </p:txBody>
      </p:sp>
      <p:sp>
        <p:nvSpPr>
          <p:cNvPr id="4" name="Google Shape;755;p126"/>
          <p:cNvSpPr txBox="1">
            <a:spLocks/>
          </p:cNvSpPr>
          <p:nvPr/>
        </p:nvSpPr>
        <p:spPr bwMode="auto">
          <a:xfrm>
            <a:off x="0" y="0"/>
            <a:ext cx="12192000" cy="1200151"/>
          </a:xfrm>
          <a:prstGeom prst="rect">
            <a:avLst/>
          </a:prstGeom>
          <a:solidFill>
            <a:schemeClr val="tx1"/>
          </a:solidFill>
          <a:ln>
            <a:noFill/>
          </a:ln>
          <a:effectLst/>
          <a:extLst>
            <a:ext uri="{909E8E84-426E-40dd-AFC4-6F175D3DCCD1}"/>
            <a:ext uri="{91240B29-F687-4f45-9708-019B960494DF}"/>
            <a:ext uri="{AF507438-7753-43e0-B8FC-AC1667EBCBE1}"/>
            <a:ext uri="{FAA26D3D-D897-4be2-8F04-BA451C77F1D7}"/>
          </a:extLst>
        </p:spPr>
        <p:txBody>
          <a:bodyPr spcFirstLastPara="1" vert="horz" wrap="square" lIns="0" tIns="0" rIns="0" bIns="0" rtlCol="0" anchor="ctr" anchorCtr="0">
            <a:normAutofit/>
          </a:bodyPr>
          <a:lstStyle>
            <a:lvl1pPr algn="l" defTabSz="914400" rtl="0" eaLnBrk="1" latinLnBrk="0" hangingPunct="1">
              <a:lnSpc>
                <a:spcPct val="90000"/>
              </a:lnSpc>
              <a:spcBef>
                <a:spcPct val="0"/>
              </a:spcBef>
              <a:buNone/>
              <a:defRPr sz="4400" kern="1200">
                <a:solidFill>
                  <a:srgbClr val="0055A2"/>
                </a:solidFill>
                <a:latin typeface="+mj-lt"/>
                <a:ea typeface="+mj-ea"/>
                <a:cs typeface="+mj-cs"/>
              </a:defRPr>
            </a:lvl1pPr>
          </a:lstStyle>
          <a:p>
            <a:pPr marL="0" marR="0" lvl="0" indent="0" algn="ctr" defTabSz="914400" rtl="0" eaLnBrk="1" fontAlgn="auto" latinLnBrk="0" hangingPunct="1">
              <a:lnSpc>
                <a:spcPct val="90000"/>
              </a:lnSpc>
              <a:spcBef>
                <a:spcPts val="0"/>
              </a:spcBef>
              <a:spcAft>
                <a:spcPts val="0"/>
              </a:spcAft>
              <a:buClr>
                <a:prstClr val="white"/>
              </a:buClr>
              <a:buSzPts val="2700"/>
              <a:buFontTx/>
              <a:buNone/>
              <a:tabLst/>
              <a:defRPr/>
            </a:pPr>
            <a:r>
              <a:rPr kumimoji="0" lang="en-GB" sz="4000" b="1" i="0" u="none" strike="noStrike" kern="1200" cap="none" spc="0" normalizeH="0" baseline="0" noProof="0" dirty="0">
                <a:ln>
                  <a:noFill/>
                </a:ln>
                <a:solidFill>
                  <a:prstClr val="white"/>
                </a:solidFill>
                <a:effectLst/>
                <a:uLnTx/>
                <a:uFillTx/>
                <a:latin typeface="Google Sans" panose="020B0604020202020204" charset="0"/>
                <a:ea typeface="+mj-ea"/>
                <a:cs typeface="+mj-cs"/>
              </a:rPr>
              <a:t>Challenges</a:t>
            </a:r>
          </a:p>
        </p:txBody>
      </p:sp>
    </p:spTree>
    <p:extLst>
      <p:ext uri="{BB962C8B-B14F-4D97-AF65-F5344CB8AC3E}">
        <p14:creationId xmlns:p14="http://schemas.microsoft.com/office/powerpoint/2010/main" val="20442894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DDaT">
      <a:dk1>
        <a:srgbClr val="000000"/>
      </a:dk1>
      <a:lt1>
        <a:sysClr val="window" lastClr="FFFFFF"/>
      </a:lt1>
      <a:dk2>
        <a:srgbClr val="8F23B3"/>
      </a:dk2>
      <a:lt2>
        <a:srgbClr val="FFFFFF"/>
      </a:lt2>
      <a:accent1>
        <a:srgbClr val="8F23B3"/>
      </a:accent1>
      <a:accent2>
        <a:srgbClr val="00747A"/>
      </a:accent2>
      <a:accent3>
        <a:srgbClr val="002664"/>
      </a:accent3>
      <a:accent4>
        <a:srgbClr val="9C9A00"/>
      </a:accent4>
      <a:accent5>
        <a:srgbClr val="B06F00"/>
      </a:accent5>
      <a:accent6>
        <a:srgbClr val="882345"/>
      </a:accent6>
      <a:hlink>
        <a:srgbClr val="8F23B3"/>
      </a:hlink>
      <a:folHlink>
        <a:srgbClr val="002664"/>
      </a:folHlink>
    </a:clrScheme>
    <a:fontScheme name="Custom 1">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t" anchorCtr="0">
        <a:normAutofit/>
      </a:bodyPr>
      <a:lstStyle>
        <a:defPPr algn="l">
          <a:defRPr sz="4000" b="0"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TotalTime>
  <Words>1969</Words>
  <Application>Microsoft Office PowerPoint</Application>
  <PresentationFormat>Widescreen</PresentationFormat>
  <Paragraphs>120</Paragraphs>
  <Slides>7</Slides>
  <Notes>7</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7</vt:i4>
      </vt:variant>
    </vt:vector>
  </HeadingPairs>
  <TitlesOfParts>
    <vt:vector size="18" baseType="lpstr">
      <vt:lpstr>Arial</vt:lpstr>
      <vt:lpstr>Calibri</vt:lpstr>
      <vt:lpstr>Calibri Light</vt:lpstr>
      <vt:lpstr>Google Sans</vt:lpstr>
      <vt:lpstr>Helvetica</vt:lpstr>
      <vt:lpstr>Helvetica Neue</vt:lpstr>
      <vt:lpstr>Symbol</vt:lpstr>
      <vt:lpstr>Wingdings</vt:lpstr>
      <vt:lpstr>Office Theme</vt:lpstr>
      <vt:lpstr>2_Office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Rannard Anne Louise</dc:creator>
  <cp:lastModifiedBy>Rannard Anne Louise</cp:lastModifiedBy>
  <cp:revision>8</cp:revision>
  <dcterms:created xsi:type="dcterms:W3CDTF">2022-11-22T09:23:46Z</dcterms:created>
  <dcterms:modified xsi:type="dcterms:W3CDTF">2024-01-29T15:32:28Z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e7215e5-6892-44c5-bd87-118363e84c39_Enabled">
    <vt:lpwstr>true</vt:lpwstr>
  </property>
  <property fmtid="{D5CDD505-2E9C-101B-9397-08002B2CF9AE}" pid="3" name="MSIP_Label_fe7215e5-6892-44c5-bd87-118363e84c39_SetDate">
    <vt:lpwstr>2022-11-22T09:23:46Z</vt:lpwstr>
  </property>
  <property fmtid="{D5CDD505-2E9C-101B-9397-08002B2CF9AE}" pid="4" name="MSIP_Label_fe7215e5-6892-44c5-bd87-118363e84c39_Method">
    <vt:lpwstr>Standard</vt:lpwstr>
  </property>
  <property fmtid="{D5CDD505-2E9C-101B-9397-08002B2CF9AE}" pid="5" name="MSIP_Label_fe7215e5-6892-44c5-bd87-118363e84c39_Name">
    <vt:lpwstr>OFFICIAL</vt:lpwstr>
  </property>
  <property fmtid="{D5CDD505-2E9C-101B-9397-08002B2CF9AE}" pid="6" name="MSIP_Label_fe7215e5-6892-44c5-bd87-118363e84c39_SiteId">
    <vt:lpwstr>f3955ea2-4c5d-4e27-ab8d-f6f577fa122d</vt:lpwstr>
  </property>
  <property fmtid="{D5CDD505-2E9C-101B-9397-08002B2CF9AE}" pid="7" name="MSIP_Label_fe7215e5-6892-44c5-bd87-118363e84c39_ActionId">
    <vt:lpwstr>4d9899e2-61cf-470d-80e8-3ff677d3dd5f</vt:lpwstr>
  </property>
  <property fmtid="{D5CDD505-2E9C-101B-9397-08002B2CF9AE}" pid="8" name="MSIP_Label_fe7215e5-6892-44c5-bd87-118363e84c39_ContentBits">
    <vt:lpwstr>0</vt:lpwstr>
  </property>
</Properties>
</file>