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24"/>
  </p:notesMasterIdLst>
  <p:sldIdLst>
    <p:sldId id="287" r:id="rId5"/>
    <p:sldId id="302" r:id="rId6"/>
    <p:sldId id="294" r:id="rId7"/>
    <p:sldId id="288" r:id="rId8"/>
    <p:sldId id="299" r:id="rId9"/>
    <p:sldId id="284" r:id="rId10"/>
    <p:sldId id="290" r:id="rId11"/>
    <p:sldId id="295" r:id="rId12"/>
    <p:sldId id="285" r:id="rId13"/>
    <p:sldId id="263" r:id="rId14"/>
    <p:sldId id="303" r:id="rId15"/>
    <p:sldId id="264" r:id="rId16"/>
    <p:sldId id="296" r:id="rId17"/>
    <p:sldId id="297" r:id="rId18"/>
    <p:sldId id="292" r:id="rId19"/>
    <p:sldId id="286" r:id="rId20"/>
    <p:sldId id="301" r:id="rId21"/>
    <p:sldId id="293" r:id="rId22"/>
    <p:sldId id="289" r:id="rId23"/>
  </p:sldIdLst>
  <p:sldSz cx="18288000" cy="10287000"/>
  <p:notesSz cx="6797675" cy="9926638"/>
  <p:embeddedFontLst>
    <p:embeddedFont>
      <p:font typeface="Palatino Linotype" panose="02040502050505030304" pitchFamily="18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2C6991-396C-4BC0-B494-9F2ED511AD1C}" v="1" dt="2024-07-22T06:11:17.0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42" d="100"/>
          <a:sy n="42" d="100"/>
        </p:scale>
        <p:origin x="858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es , Paul (SENIOR OFFICER (CASE MANAGEMENT))" userId="3a19d2dc-d058-4f48-8352-c79389c13614" providerId="ADAL" clId="{DCD59836-727D-41F5-9B9C-E271E9B39113}"/>
    <pc:docChg chg="undo custSel addSld delSld modSld sldOrd modMainMaster">
      <pc:chgData name="Davies , Paul (SENIOR OFFICER (CASE MANAGEMENT))" userId="3a19d2dc-d058-4f48-8352-c79389c13614" providerId="ADAL" clId="{DCD59836-727D-41F5-9B9C-E271E9B39113}" dt="2024-04-18T10:11:21.985" v="2915" actId="20577"/>
      <pc:docMkLst>
        <pc:docMk/>
      </pc:docMkLst>
      <pc:sldChg chg="modSp mod">
        <pc:chgData name="Davies , Paul (SENIOR OFFICER (CASE MANAGEMENT))" userId="3a19d2dc-d058-4f48-8352-c79389c13614" providerId="ADAL" clId="{DCD59836-727D-41F5-9B9C-E271E9B39113}" dt="2024-04-18T10:11:21.985" v="2915" actId="20577"/>
        <pc:sldMkLst>
          <pc:docMk/>
          <pc:sldMk cId="2025561725" sldId="264"/>
        </pc:sldMkLst>
        <pc:spChg chg="mod">
          <ac:chgData name="Davies , Paul (SENIOR OFFICER (CASE MANAGEMENT))" userId="3a19d2dc-d058-4f48-8352-c79389c13614" providerId="ADAL" clId="{DCD59836-727D-41F5-9B9C-E271E9B39113}" dt="2024-04-18T10:11:21.985" v="2915" actId="20577"/>
          <ac:spMkLst>
            <pc:docMk/>
            <pc:sldMk cId="2025561725" sldId="264"/>
            <ac:spMk id="5" creationId="{2D3C7DB9-CD3D-3A03-5954-46A445F0438F}"/>
          </ac:spMkLst>
        </pc:spChg>
        <pc:grpChg chg="mod">
          <ac:chgData name="Davies , Paul (SENIOR OFFICER (CASE MANAGEMENT))" userId="3a19d2dc-d058-4f48-8352-c79389c13614" providerId="ADAL" clId="{DCD59836-727D-41F5-9B9C-E271E9B39113}" dt="2024-03-06T15:19:39.313" v="251" actId="1076"/>
          <ac:grpSpMkLst>
            <pc:docMk/>
            <pc:sldMk cId="2025561725" sldId="264"/>
            <ac:grpSpMk id="2" creationId="{00000000-0000-0000-0000-000000000000}"/>
          </ac:grpSpMkLst>
        </pc:grpChg>
        <pc:picChg chg="mod">
          <ac:chgData name="Davies , Paul (SENIOR OFFICER (CASE MANAGEMENT))" userId="3a19d2dc-d058-4f48-8352-c79389c13614" providerId="ADAL" clId="{DCD59836-727D-41F5-9B9C-E271E9B39113}" dt="2024-03-06T15:19:43.746" v="252" actId="1076"/>
          <ac:picMkLst>
            <pc:docMk/>
            <pc:sldMk cId="2025561725" sldId="264"/>
            <ac:picMk id="4" creationId="{00000000-0000-0000-0000-000000000000}"/>
          </ac:picMkLst>
        </pc:picChg>
      </pc:sldChg>
      <pc:sldChg chg="addSp delSp modSp del mod setBg">
        <pc:chgData name="Davies , Paul (SENIOR OFFICER (CASE MANAGEMENT))" userId="3a19d2dc-d058-4f48-8352-c79389c13614" providerId="ADAL" clId="{DCD59836-727D-41F5-9B9C-E271E9B39113}" dt="2024-03-08T11:41:49.651" v="2667" actId="47"/>
        <pc:sldMkLst>
          <pc:docMk/>
          <pc:sldMk cId="1856822329" sldId="283"/>
        </pc:sldMkLst>
        <pc:spChg chg="mod ord">
          <ac:chgData name="Davies , Paul (SENIOR OFFICER (CASE MANAGEMENT))" userId="3a19d2dc-d058-4f48-8352-c79389c13614" providerId="ADAL" clId="{DCD59836-727D-41F5-9B9C-E271E9B39113}" dt="2024-03-08T11:35:20.422" v="2592" actId="1076"/>
          <ac:spMkLst>
            <pc:docMk/>
            <pc:sldMk cId="1856822329" sldId="283"/>
            <ac:spMk id="3" creationId="{8EF745C1-1F16-C9AE-081C-8B9A807747BB}"/>
          </ac:spMkLst>
        </pc:spChg>
        <pc:spChg chg="add">
          <ac:chgData name="Davies , Paul (SENIOR OFFICER (CASE MANAGEMENT))" userId="3a19d2dc-d058-4f48-8352-c79389c13614" providerId="ADAL" clId="{DCD59836-727D-41F5-9B9C-E271E9B39113}" dt="2024-03-08T11:33:24.914" v="2587" actId="26606"/>
          <ac:spMkLst>
            <pc:docMk/>
            <pc:sldMk cId="1856822329" sldId="283"/>
            <ac:spMk id="6" creationId="{2172A0AC-3DCE-4672-BCAF-28FEF91F6020}"/>
          </ac:spMkLst>
        </pc:spChg>
        <pc:spChg chg="add">
          <ac:chgData name="Davies , Paul (SENIOR OFFICER (CASE MANAGEMENT))" userId="3a19d2dc-d058-4f48-8352-c79389c13614" providerId="ADAL" clId="{DCD59836-727D-41F5-9B9C-E271E9B39113}" dt="2024-03-08T11:33:24.914" v="2587" actId="26606"/>
          <ac:spMkLst>
            <pc:docMk/>
            <pc:sldMk cId="1856822329" sldId="283"/>
            <ac:spMk id="7" creationId="{AE6F1C77-EDC9-4C5F-8C1C-62DD46BDA3C3}"/>
          </ac:spMkLst>
        </pc:spChg>
        <pc:spChg chg="add del">
          <ac:chgData name="Davies , Paul (SENIOR OFFICER (CASE MANAGEMENT))" userId="3a19d2dc-d058-4f48-8352-c79389c13614" providerId="ADAL" clId="{DCD59836-727D-41F5-9B9C-E271E9B39113}" dt="2024-03-08T11:29:13.386" v="2566" actId="26606"/>
          <ac:spMkLst>
            <pc:docMk/>
            <pc:sldMk cId="1856822329" sldId="283"/>
            <ac:spMk id="9" creationId="{0D7B6173-1D58-48E2-83CF-37350F315F75}"/>
          </ac:spMkLst>
        </pc:spChg>
        <pc:spChg chg="add del">
          <ac:chgData name="Davies , Paul (SENIOR OFFICER (CASE MANAGEMENT))" userId="3a19d2dc-d058-4f48-8352-c79389c13614" providerId="ADAL" clId="{DCD59836-727D-41F5-9B9C-E271E9B39113}" dt="2024-03-08T11:29:13.386" v="2566" actId="26606"/>
          <ac:spMkLst>
            <pc:docMk/>
            <pc:sldMk cId="1856822329" sldId="283"/>
            <ac:spMk id="11" creationId="{2F36CA75-CFBF-4844-B719-8FE9EBADA9AF}"/>
          </ac:spMkLst>
        </pc:spChg>
        <pc:spChg chg="add del">
          <ac:chgData name="Davies , Paul (SENIOR OFFICER (CASE MANAGEMENT))" userId="3a19d2dc-d058-4f48-8352-c79389c13614" providerId="ADAL" clId="{DCD59836-727D-41F5-9B9C-E271E9B39113}" dt="2024-03-08T11:29:13.386" v="2566" actId="26606"/>
          <ac:spMkLst>
            <pc:docMk/>
            <pc:sldMk cId="1856822329" sldId="283"/>
            <ac:spMk id="13" creationId="{3D4A84B9-E564-4DD0-97F8-DBF1C460C28A}"/>
          </ac:spMkLst>
        </pc:spChg>
        <pc:spChg chg="add del">
          <ac:chgData name="Davies , Paul (SENIOR OFFICER (CASE MANAGEMENT))" userId="3a19d2dc-d058-4f48-8352-c79389c13614" providerId="ADAL" clId="{DCD59836-727D-41F5-9B9C-E271E9B39113}" dt="2024-03-08T11:29:13.386" v="2566" actId="26606"/>
          <ac:spMkLst>
            <pc:docMk/>
            <pc:sldMk cId="1856822329" sldId="283"/>
            <ac:spMk id="17" creationId="{102382E0-0A09-46AE-B955-B911CAFE7F00}"/>
          </ac:spMkLst>
        </pc:spChg>
        <pc:spChg chg="add del">
          <ac:chgData name="Davies , Paul (SENIOR OFFICER (CASE MANAGEMENT))" userId="3a19d2dc-d058-4f48-8352-c79389c13614" providerId="ADAL" clId="{DCD59836-727D-41F5-9B9C-E271E9B39113}" dt="2024-03-08T11:29:13.386" v="2566" actId="26606"/>
          <ac:spMkLst>
            <pc:docMk/>
            <pc:sldMk cId="1856822329" sldId="283"/>
            <ac:spMk id="19" creationId="{7DE75D4A-0965-4973-BE75-DECCAC9A9614}"/>
          </ac:spMkLst>
        </pc:spChg>
        <pc:picChg chg="mod ord">
          <ac:chgData name="Davies , Paul (SENIOR OFFICER (CASE MANAGEMENT))" userId="3a19d2dc-d058-4f48-8352-c79389c13614" providerId="ADAL" clId="{DCD59836-727D-41F5-9B9C-E271E9B39113}" dt="2024-03-08T11:33:24.914" v="2587" actId="26606"/>
          <ac:picMkLst>
            <pc:docMk/>
            <pc:sldMk cId="1856822329" sldId="283"/>
            <ac:picMk id="2" creationId="{00000000-0000-0000-0000-000000000000}"/>
          </ac:picMkLst>
        </pc:picChg>
        <pc:picChg chg="add mod">
          <ac:chgData name="Davies , Paul (SENIOR OFFICER (CASE MANAGEMENT))" userId="3a19d2dc-d058-4f48-8352-c79389c13614" providerId="ADAL" clId="{DCD59836-727D-41F5-9B9C-E271E9B39113}" dt="2024-03-08T11:33:24.914" v="2587" actId="26606"/>
          <ac:picMkLst>
            <pc:docMk/>
            <pc:sldMk cId="1856822329" sldId="283"/>
            <ac:picMk id="4" creationId="{D65F24F8-8A6C-6CEE-5418-2A1F98510722}"/>
          </ac:picMkLst>
        </pc:picChg>
        <pc:picChg chg="add del mod">
          <ac:chgData name="Davies , Paul (SENIOR OFFICER (CASE MANAGEMENT))" userId="3a19d2dc-d058-4f48-8352-c79389c13614" providerId="ADAL" clId="{DCD59836-727D-41F5-9B9C-E271E9B39113}" dt="2024-03-08T11:26:20.555" v="2557" actId="34307"/>
          <ac:picMkLst>
            <pc:docMk/>
            <pc:sldMk cId="1856822329" sldId="283"/>
            <ac:picMk id="5" creationId="{7023EF16-1903-D636-C38E-501F118F8DAF}"/>
          </ac:picMkLst>
        </pc:picChg>
        <pc:picChg chg="add del">
          <ac:chgData name="Davies , Paul (SENIOR OFFICER (CASE MANAGEMENT))" userId="3a19d2dc-d058-4f48-8352-c79389c13614" providerId="ADAL" clId="{DCD59836-727D-41F5-9B9C-E271E9B39113}" dt="2024-03-08T11:29:13.386" v="2566" actId="26606"/>
          <ac:picMkLst>
            <pc:docMk/>
            <pc:sldMk cId="1856822329" sldId="283"/>
            <ac:picMk id="15" creationId="{4A599609-F5C2-4A0B-A992-913F814A631A}"/>
          </ac:picMkLst>
        </pc:picChg>
      </pc:sldChg>
      <pc:sldChg chg="modSp mod">
        <pc:chgData name="Davies , Paul (SENIOR OFFICER (CASE MANAGEMENT))" userId="3a19d2dc-d058-4f48-8352-c79389c13614" providerId="ADAL" clId="{DCD59836-727D-41F5-9B9C-E271E9B39113}" dt="2024-03-18T12:16:08.930" v="2866" actId="1076"/>
        <pc:sldMkLst>
          <pc:docMk/>
          <pc:sldMk cId="3254649237" sldId="285"/>
        </pc:sldMkLst>
        <pc:spChg chg="mod">
          <ac:chgData name="Davies , Paul (SENIOR OFFICER (CASE MANAGEMENT))" userId="3a19d2dc-d058-4f48-8352-c79389c13614" providerId="ADAL" clId="{DCD59836-727D-41F5-9B9C-E271E9B39113}" dt="2024-03-18T12:16:08.930" v="2866" actId="1076"/>
          <ac:spMkLst>
            <pc:docMk/>
            <pc:sldMk cId="3254649237" sldId="285"/>
            <ac:spMk id="7" creationId="{A00DF2EF-0F47-8270-60B2-2D6DB4BB51CC}"/>
          </ac:spMkLst>
        </pc:spChg>
      </pc:sldChg>
      <pc:sldChg chg="modSp mod">
        <pc:chgData name="Davies , Paul (SENIOR OFFICER (CASE MANAGEMENT))" userId="3a19d2dc-d058-4f48-8352-c79389c13614" providerId="ADAL" clId="{DCD59836-727D-41F5-9B9C-E271E9B39113}" dt="2024-03-06T15:28:17.019" v="565" actId="1076"/>
        <pc:sldMkLst>
          <pc:docMk/>
          <pc:sldMk cId="1650033129" sldId="286"/>
        </pc:sldMkLst>
        <pc:spChg chg="mod">
          <ac:chgData name="Davies , Paul (SENIOR OFFICER (CASE MANAGEMENT))" userId="3a19d2dc-d058-4f48-8352-c79389c13614" providerId="ADAL" clId="{DCD59836-727D-41F5-9B9C-E271E9B39113}" dt="2024-03-06T15:28:17.019" v="565" actId="1076"/>
          <ac:spMkLst>
            <pc:docMk/>
            <pc:sldMk cId="1650033129" sldId="286"/>
            <ac:spMk id="6" creationId="{709084E6-AB4A-2350-41AE-A711DFB81E6D}"/>
          </ac:spMkLst>
        </pc:spChg>
      </pc:sldChg>
      <pc:sldChg chg="addSp delSp modSp mod setBg">
        <pc:chgData name="Davies , Paul (SENIOR OFFICER (CASE MANAGEMENT))" userId="3a19d2dc-d058-4f48-8352-c79389c13614" providerId="ADAL" clId="{DCD59836-727D-41F5-9B9C-E271E9B39113}" dt="2024-03-08T13:14:43.166" v="2804" actId="255"/>
        <pc:sldMkLst>
          <pc:docMk/>
          <pc:sldMk cId="710152920" sldId="287"/>
        </pc:sldMkLst>
        <pc:spChg chg="del mod">
          <ac:chgData name="Davies , Paul (SENIOR OFFICER (CASE MANAGEMENT))" userId="3a19d2dc-d058-4f48-8352-c79389c13614" providerId="ADAL" clId="{DCD59836-727D-41F5-9B9C-E271E9B39113}" dt="2024-03-08T11:35:09.805" v="2590" actId="478"/>
          <ac:spMkLst>
            <pc:docMk/>
            <pc:sldMk cId="710152920" sldId="287"/>
            <ac:spMk id="5" creationId="{2677F5FA-31B8-D141-8290-3BB9A3D15178}"/>
          </ac:spMkLst>
        </pc:spChg>
        <pc:spChg chg="del mod">
          <ac:chgData name="Davies , Paul (SENIOR OFFICER (CASE MANAGEMENT))" userId="3a19d2dc-d058-4f48-8352-c79389c13614" providerId="ADAL" clId="{DCD59836-727D-41F5-9B9C-E271E9B39113}" dt="2024-03-08T11:35:12.487" v="2591" actId="478"/>
          <ac:spMkLst>
            <pc:docMk/>
            <pc:sldMk cId="710152920" sldId="287"/>
            <ac:spMk id="6" creationId="{CC7841B2-D722-C948-1F54-533F7A6BFCBF}"/>
          </ac:spMkLst>
        </pc:spChg>
        <pc:spChg chg="add del mod">
          <ac:chgData name="Davies , Paul (SENIOR OFFICER (CASE MANAGEMENT))" userId="3a19d2dc-d058-4f48-8352-c79389c13614" providerId="ADAL" clId="{DCD59836-727D-41F5-9B9C-E271E9B39113}" dt="2024-03-08T11:35:45.742" v="2596" actId="26606"/>
          <ac:spMkLst>
            <pc:docMk/>
            <pc:sldMk cId="710152920" sldId="287"/>
            <ac:spMk id="7" creationId="{F08B0379-5A9D-DD9E-00C7-8F825C0A9E63}"/>
          </ac:spMkLst>
        </pc:spChg>
        <pc:spChg chg="add mod">
          <ac:chgData name="Davies , Paul (SENIOR OFFICER (CASE MANAGEMENT))" userId="3a19d2dc-d058-4f48-8352-c79389c13614" providerId="ADAL" clId="{DCD59836-727D-41F5-9B9C-E271E9B39113}" dt="2024-03-08T13:14:43.166" v="2804" actId="255"/>
          <ac:spMkLst>
            <pc:docMk/>
            <pc:sldMk cId="710152920" sldId="287"/>
            <ac:spMk id="8" creationId="{0E5F349C-D530-987D-55D4-AFA2F55ED19C}"/>
          </ac:spMkLst>
        </pc:spChg>
        <pc:grpChg chg="mod">
          <ac:chgData name="Davies , Paul (SENIOR OFFICER (CASE MANAGEMENT))" userId="3a19d2dc-d058-4f48-8352-c79389c13614" providerId="ADAL" clId="{DCD59836-727D-41F5-9B9C-E271E9B39113}" dt="2024-03-08T11:50:49.479" v="2725" actId="14100"/>
          <ac:grpSpMkLst>
            <pc:docMk/>
            <pc:sldMk cId="710152920" sldId="287"/>
            <ac:grpSpMk id="2" creationId="{00000000-0000-0000-0000-000000000000}"/>
          </ac:grpSpMkLst>
        </pc:grpChg>
        <pc:graphicFrameChg chg="add del">
          <ac:chgData name="Davies , Paul (SENIOR OFFICER (CASE MANAGEMENT))" userId="3a19d2dc-d058-4f48-8352-c79389c13614" providerId="ADAL" clId="{DCD59836-727D-41F5-9B9C-E271E9B39113}" dt="2024-03-08T11:39:03.359" v="2609" actId="478"/>
          <ac:graphicFrameMkLst>
            <pc:docMk/>
            <pc:sldMk cId="710152920" sldId="287"/>
            <ac:graphicFrameMk id="9" creationId="{C01AC6F4-E183-EDEE-5811-21DEC2068248}"/>
          </ac:graphicFrameMkLst>
        </pc:graphicFrameChg>
        <pc:picChg chg="mod">
          <ac:chgData name="Davies , Paul (SENIOR OFFICER (CASE MANAGEMENT))" userId="3a19d2dc-d058-4f48-8352-c79389c13614" providerId="ADAL" clId="{DCD59836-727D-41F5-9B9C-E271E9B39113}" dt="2024-03-08T11:51:01.189" v="2727" actId="14100"/>
          <ac:picMkLst>
            <pc:docMk/>
            <pc:sldMk cId="710152920" sldId="287"/>
            <ac:picMk id="4" creationId="{00000000-0000-0000-0000-000000000000}"/>
          </ac:picMkLst>
        </pc:picChg>
        <pc:picChg chg="add mod">
          <ac:chgData name="Davies , Paul (SENIOR OFFICER (CASE MANAGEMENT))" userId="3a19d2dc-d058-4f48-8352-c79389c13614" providerId="ADAL" clId="{DCD59836-727D-41F5-9B9C-E271E9B39113}" dt="2024-03-08T11:53:23.613" v="2740" actId="14100"/>
          <ac:picMkLst>
            <pc:docMk/>
            <pc:sldMk cId="710152920" sldId="287"/>
            <ac:picMk id="10" creationId="{A4CB9654-0599-0C5D-A0AF-7D96DAE546F1}"/>
          </ac:picMkLst>
        </pc:picChg>
        <pc:picChg chg="add mod">
          <ac:chgData name="Davies , Paul (SENIOR OFFICER (CASE MANAGEMENT))" userId="3a19d2dc-d058-4f48-8352-c79389c13614" providerId="ADAL" clId="{DCD59836-727D-41F5-9B9C-E271E9B39113}" dt="2024-03-08T11:51:35.605" v="2735" actId="1076"/>
          <ac:picMkLst>
            <pc:docMk/>
            <pc:sldMk cId="710152920" sldId="287"/>
            <ac:picMk id="11" creationId="{808D98F5-598A-7111-409C-82262AFA8C85}"/>
          </ac:picMkLst>
        </pc:picChg>
        <pc:picChg chg="add mod">
          <ac:chgData name="Davies , Paul (SENIOR OFFICER (CASE MANAGEMENT))" userId="3a19d2dc-d058-4f48-8352-c79389c13614" providerId="ADAL" clId="{DCD59836-727D-41F5-9B9C-E271E9B39113}" dt="2024-03-08T11:51:33.701" v="2734" actId="1076"/>
          <ac:picMkLst>
            <pc:docMk/>
            <pc:sldMk cId="710152920" sldId="287"/>
            <ac:picMk id="12" creationId="{2E97FF16-B662-EB31-6939-280A52C57551}"/>
          </ac:picMkLst>
        </pc:picChg>
        <pc:picChg chg="add mod">
          <ac:chgData name="Davies , Paul (SENIOR OFFICER (CASE MANAGEMENT))" userId="3a19d2dc-d058-4f48-8352-c79389c13614" providerId="ADAL" clId="{DCD59836-727D-41F5-9B9C-E271E9B39113}" dt="2024-03-08T11:48:38.768" v="2706" actId="14100"/>
          <ac:picMkLst>
            <pc:docMk/>
            <pc:sldMk cId="710152920" sldId="287"/>
            <ac:picMk id="13" creationId="{C5163966-7FCB-A891-E96A-1418D8575AED}"/>
          </ac:picMkLst>
        </pc:picChg>
        <pc:picChg chg="add mod">
          <ac:chgData name="Davies , Paul (SENIOR OFFICER (CASE MANAGEMENT))" userId="3a19d2dc-d058-4f48-8352-c79389c13614" providerId="ADAL" clId="{DCD59836-727D-41F5-9B9C-E271E9B39113}" dt="2024-03-08T11:51:37.302" v="2736" actId="1076"/>
          <ac:picMkLst>
            <pc:docMk/>
            <pc:sldMk cId="710152920" sldId="287"/>
            <ac:picMk id="14" creationId="{94991045-0A1A-7B96-FAEF-11AA5403D0D5}"/>
          </ac:picMkLst>
        </pc:picChg>
        <pc:picChg chg="add mod">
          <ac:chgData name="Davies , Paul (SENIOR OFFICER (CASE MANAGEMENT))" userId="3a19d2dc-d058-4f48-8352-c79389c13614" providerId="ADAL" clId="{DCD59836-727D-41F5-9B9C-E271E9B39113}" dt="2024-03-08T11:51:08.382" v="2729" actId="1076"/>
          <ac:picMkLst>
            <pc:docMk/>
            <pc:sldMk cId="710152920" sldId="287"/>
            <ac:picMk id="15" creationId="{38718D12-F1E1-F223-8297-816FDDE54254}"/>
          </ac:picMkLst>
        </pc:picChg>
      </pc:sldChg>
      <pc:sldChg chg="modSp mod">
        <pc:chgData name="Davies , Paul (SENIOR OFFICER (CASE MANAGEMENT))" userId="3a19d2dc-d058-4f48-8352-c79389c13614" providerId="ADAL" clId="{DCD59836-727D-41F5-9B9C-E271E9B39113}" dt="2024-03-08T13:22:41.694" v="2815" actId="1076"/>
        <pc:sldMkLst>
          <pc:docMk/>
          <pc:sldMk cId="2161917824" sldId="288"/>
        </pc:sldMkLst>
        <pc:spChg chg="mod">
          <ac:chgData name="Davies , Paul (SENIOR OFFICER (CASE MANAGEMENT))" userId="3a19d2dc-d058-4f48-8352-c79389c13614" providerId="ADAL" clId="{DCD59836-727D-41F5-9B9C-E271E9B39113}" dt="2024-03-08T13:22:41.694" v="2815" actId="1076"/>
          <ac:spMkLst>
            <pc:docMk/>
            <pc:sldMk cId="2161917824" sldId="288"/>
            <ac:spMk id="5" creationId="{64BF8DDD-6A23-79CC-E6CF-705D8A004377}"/>
          </ac:spMkLst>
        </pc:spChg>
        <pc:spChg chg="mod">
          <ac:chgData name="Davies , Paul (SENIOR OFFICER (CASE MANAGEMENT))" userId="3a19d2dc-d058-4f48-8352-c79389c13614" providerId="ADAL" clId="{DCD59836-727D-41F5-9B9C-E271E9B39113}" dt="2024-03-06T15:28:59.626" v="566" actId="20577"/>
          <ac:spMkLst>
            <pc:docMk/>
            <pc:sldMk cId="2161917824" sldId="288"/>
            <ac:spMk id="7" creationId="{5BAB55E2-A17D-00CF-A111-9D7831831437}"/>
          </ac:spMkLst>
        </pc:spChg>
      </pc:sldChg>
      <pc:sldChg chg="setBg">
        <pc:chgData name="Davies , Paul (SENIOR OFFICER (CASE MANAGEMENT))" userId="3a19d2dc-d058-4f48-8352-c79389c13614" providerId="ADAL" clId="{DCD59836-727D-41F5-9B9C-E271E9B39113}" dt="2024-03-08T11:28:15.272" v="2562"/>
        <pc:sldMkLst>
          <pc:docMk/>
          <pc:sldMk cId="602230700" sldId="289"/>
        </pc:sldMkLst>
      </pc:sldChg>
      <pc:sldChg chg="addSp delSp modSp mod">
        <pc:chgData name="Davies , Paul (SENIOR OFFICER (CASE MANAGEMENT))" userId="3a19d2dc-d058-4f48-8352-c79389c13614" providerId="ADAL" clId="{DCD59836-727D-41F5-9B9C-E271E9B39113}" dt="2024-03-07T08:51:10.780" v="1278" actId="20577"/>
        <pc:sldMkLst>
          <pc:docMk/>
          <pc:sldMk cId="4216737126" sldId="290"/>
        </pc:sldMkLst>
        <pc:spChg chg="mod">
          <ac:chgData name="Davies , Paul (SENIOR OFFICER (CASE MANAGEMENT))" userId="3a19d2dc-d058-4f48-8352-c79389c13614" providerId="ADAL" clId="{DCD59836-727D-41F5-9B9C-E271E9B39113}" dt="2024-03-06T16:15:50.336" v="741" actId="14100"/>
          <ac:spMkLst>
            <pc:docMk/>
            <pc:sldMk cId="4216737126" sldId="290"/>
            <ac:spMk id="3" creationId="{00000000-0000-0000-0000-000000000000}"/>
          </ac:spMkLst>
        </pc:spChg>
        <pc:spChg chg="add mod">
          <ac:chgData name="Davies , Paul (SENIOR OFFICER (CASE MANAGEMENT))" userId="3a19d2dc-d058-4f48-8352-c79389c13614" providerId="ADAL" clId="{DCD59836-727D-41F5-9B9C-E271E9B39113}" dt="2024-03-07T08:51:10.780" v="1278" actId="20577"/>
          <ac:spMkLst>
            <pc:docMk/>
            <pc:sldMk cId="4216737126" sldId="290"/>
            <ac:spMk id="5" creationId="{5C7CBD2F-C90B-796E-5188-9AB714A8163D}"/>
          </ac:spMkLst>
        </pc:spChg>
        <pc:spChg chg="mod">
          <ac:chgData name="Davies , Paul (SENIOR OFFICER (CASE MANAGEMENT))" userId="3a19d2dc-d058-4f48-8352-c79389c13614" providerId="ADAL" clId="{DCD59836-727D-41F5-9B9C-E271E9B39113}" dt="2024-03-06T16:16:00.313" v="775" actId="20577"/>
          <ac:spMkLst>
            <pc:docMk/>
            <pc:sldMk cId="4216737126" sldId="290"/>
            <ac:spMk id="6" creationId="{2FC2A5E4-F598-0D6C-7DBD-ECD550AE8DEB}"/>
          </ac:spMkLst>
        </pc:spChg>
        <pc:spChg chg="del mod">
          <ac:chgData name="Davies , Paul (SENIOR OFFICER (CASE MANAGEMENT))" userId="3a19d2dc-d058-4f48-8352-c79389c13614" providerId="ADAL" clId="{DCD59836-727D-41F5-9B9C-E271E9B39113}" dt="2024-03-06T15:57:47.863" v="631"/>
          <ac:spMkLst>
            <pc:docMk/>
            <pc:sldMk cId="4216737126" sldId="290"/>
            <ac:spMk id="7" creationId="{4B2D490D-8F7E-9C31-D08A-D9D3A4182D5C}"/>
          </ac:spMkLst>
        </pc:spChg>
        <pc:spChg chg="add del mod">
          <ac:chgData name="Davies , Paul (SENIOR OFFICER (CASE MANAGEMENT))" userId="3a19d2dc-d058-4f48-8352-c79389c13614" providerId="ADAL" clId="{DCD59836-727D-41F5-9B9C-E271E9B39113}" dt="2024-03-06T16:14:46.064" v="735"/>
          <ac:spMkLst>
            <pc:docMk/>
            <pc:sldMk cId="4216737126" sldId="290"/>
            <ac:spMk id="11" creationId="{A7381684-155B-7C12-8A01-7622EAD96FF4}"/>
          </ac:spMkLst>
        </pc:spChg>
        <pc:spChg chg="add del mod">
          <ac:chgData name="Davies , Paul (SENIOR OFFICER (CASE MANAGEMENT))" userId="3a19d2dc-d058-4f48-8352-c79389c13614" providerId="ADAL" clId="{DCD59836-727D-41F5-9B9C-E271E9B39113}" dt="2024-03-06T16:14:46.061" v="733"/>
          <ac:spMkLst>
            <pc:docMk/>
            <pc:sldMk cId="4216737126" sldId="290"/>
            <ac:spMk id="12" creationId="{E3A5710E-C316-B82D-8AEF-AD4D960741C5}"/>
          </ac:spMkLst>
        </pc:spChg>
        <pc:picChg chg="mod">
          <ac:chgData name="Davies , Paul (SENIOR OFFICER (CASE MANAGEMENT))" userId="3a19d2dc-d058-4f48-8352-c79389c13614" providerId="ADAL" clId="{DCD59836-727D-41F5-9B9C-E271E9B39113}" dt="2024-03-06T16:15:53.960" v="742" actId="1076"/>
          <ac:picMkLst>
            <pc:docMk/>
            <pc:sldMk cId="4216737126" sldId="290"/>
            <ac:picMk id="4" creationId="{00000000-0000-0000-0000-000000000000}"/>
          </ac:picMkLst>
        </pc:picChg>
        <pc:picChg chg="add del mod">
          <ac:chgData name="Davies , Paul (SENIOR OFFICER (CASE MANAGEMENT))" userId="3a19d2dc-d058-4f48-8352-c79389c13614" providerId="ADAL" clId="{DCD59836-727D-41F5-9B9C-E271E9B39113}" dt="2024-03-06T16:04:10.612" v="634" actId="478"/>
          <ac:picMkLst>
            <pc:docMk/>
            <pc:sldMk cId="4216737126" sldId="290"/>
            <ac:picMk id="5" creationId="{7E0F795B-D93A-5B4D-DC74-0BC2410847F2}"/>
          </ac:picMkLst>
        </pc:picChg>
        <pc:picChg chg="add del mod">
          <ac:chgData name="Davies , Paul (SENIOR OFFICER (CASE MANAGEMENT))" userId="3a19d2dc-d058-4f48-8352-c79389c13614" providerId="ADAL" clId="{DCD59836-727D-41F5-9B9C-E271E9B39113}" dt="2024-03-06T16:13:18.928" v="696" actId="478"/>
          <ac:picMkLst>
            <pc:docMk/>
            <pc:sldMk cId="4216737126" sldId="290"/>
            <ac:picMk id="9" creationId="{E0A30D49-C0B9-A15D-3E8C-C4CE6B446C8F}"/>
          </ac:picMkLst>
        </pc:picChg>
        <pc:picChg chg="add del mod">
          <ac:chgData name="Davies , Paul (SENIOR OFFICER (CASE MANAGEMENT))" userId="3a19d2dc-d058-4f48-8352-c79389c13614" providerId="ADAL" clId="{DCD59836-727D-41F5-9B9C-E271E9B39113}" dt="2024-03-06T16:08:33.292" v="688" actId="478"/>
          <ac:picMkLst>
            <pc:docMk/>
            <pc:sldMk cId="4216737126" sldId="290"/>
            <ac:picMk id="10" creationId="{338FE2B7-35EC-70C8-0017-BD6BE6C8FF61}"/>
          </ac:picMkLst>
        </pc:picChg>
        <pc:picChg chg="add del mod">
          <ac:chgData name="Davies , Paul (SENIOR OFFICER (CASE MANAGEMENT))" userId="3a19d2dc-d058-4f48-8352-c79389c13614" providerId="ADAL" clId="{DCD59836-727D-41F5-9B9C-E271E9B39113}" dt="2024-03-06T16:13:23.857" v="697" actId="478"/>
          <ac:picMkLst>
            <pc:docMk/>
            <pc:sldMk cId="4216737126" sldId="290"/>
            <ac:picMk id="13" creationId="{82BFAAB9-6CA7-1DB9-3C30-1E5D52C6CA00}"/>
          </ac:picMkLst>
        </pc:picChg>
        <pc:picChg chg="add mod">
          <ac:chgData name="Davies , Paul (SENIOR OFFICER (CASE MANAGEMENT))" userId="3a19d2dc-d058-4f48-8352-c79389c13614" providerId="ADAL" clId="{DCD59836-727D-41F5-9B9C-E271E9B39113}" dt="2024-03-06T16:17:26.872" v="778" actId="14100"/>
          <ac:picMkLst>
            <pc:docMk/>
            <pc:sldMk cId="4216737126" sldId="290"/>
            <ac:picMk id="14" creationId="{5AE92CBE-349E-BD02-5553-8DDDFE8432A6}"/>
          </ac:picMkLst>
        </pc:picChg>
        <pc:picChg chg="del mod">
          <ac:chgData name="Davies , Paul (SENIOR OFFICER (CASE MANAGEMENT))" userId="3a19d2dc-d058-4f48-8352-c79389c13614" providerId="ADAL" clId="{DCD59836-727D-41F5-9B9C-E271E9B39113}" dt="2024-03-06T15:56:55.511" v="594" actId="478"/>
          <ac:picMkLst>
            <pc:docMk/>
            <pc:sldMk cId="4216737126" sldId="290"/>
            <ac:picMk id="1025" creationId="{D0D36D7A-39F7-72EB-0BDE-97E8B952BF16}"/>
          </ac:picMkLst>
        </pc:picChg>
        <pc:picChg chg="del">
          <ac:chgData name="Davies , Paul (SENIOR OFFICER (CASE MANAGEMENT))" userId="3a19d2dc-d058-4f48-8352-c79389c13614" providerId="ADAL" clId="{DCD59836-727D-41F5-9B9C-E271E9B39113}" dt="2024-03-06T15:52:21.441" v="569" actId="478"/>
          <ac:picMkLst>
            <pc:docMk/>
            <pc:sldMk cId="4216737126" sldId="290"/>
            <ac:picMk id="1026" creationId="{99C0B274-E33A-D458-BFE5-57FA22C7A0DE}"/>
          </ac:picMkLst>
        </pc:picChg>
      </pc:sldChg>
      <pc:sldChg chg="addSp delSp modSp add mod">
        <pc:chgData name="Davies , Paul (SENIOR OFFICER (CASE MANAGEMENT))" userId="3a19d2dc-d058-4f48-8352-c79389c13614" providerId="ADAL" clId="{DCD59836-727D-41F5-9B9C-E271E9B39113}" dt="2024-03-07T08:18:17.957" v="954" actId="20577"/>
        <pc:sldMkLst>
          <pc:docMk/>
          <pc:sldMk cId="3441039349" sldId="295"/>
        </pc:sldMkLst>
        <pc:spChg chg="add mod">
          <ac:chgData name="Davies , Paul (SENIOR OFFICER (CASE MANAGEMENT))" userId="3a19d2dc-d058-4f48-8352-c79389c13614" providerId="ADAL" clId="{DCD59836-727D-41F5-9B9C-E271E9B39113}" dt="2024-03-07T08:18:17.957" v="954" actId="20577"/>
          <ac:spMkLst>
            <pc:docMk/>
            <pc:sldMk cId="3441039349" sldId="295"/>
            <ac:spMk id="5" creationId="{338A2E57-E301-3E1A-C00F-209CF434B340}"/>
          </ac:spMkLst>
        </pc:spChg>
        <pc:spChg chg="del mod">
          <ac:chgData name="Davies , Paul (SENIOR OFFICER (CASE MANAGEMENT))" userId="3a19d2dc-d058-4f48-8352-c79389c13614" providerId="ADAL" clId="{DCD59836-727D-41F5-9B9C-E271E9B39113}" dt="2024-03-06T16:25:06.607" v="784" actId="478"/>
          <ac:spMkLst>
            <pc:docMk/>
            <pc:sldMk cId="3441039349" sldId="295"/>
            <ac:spMk id="6" creationId="{90036CA6-DE74-CFCF-DCAC-5FD87CB0926C}"/>
          </ac:spMkLst>
        </pc:spChg>
        <pc:spChg chg="del mod">
          <ac:chgData name="Davies , Paul (SENIOR OFFICER (CASE MANAGEMENT))" userId="3a19d2dc-d058-4f48-8352-c79389c13614" providerId="ADAL" clId="{DCD59836-727D-41F5-9B9C-E271E9B39113}" dt="2024-03-06T16:30:07.618" v="801"/>
          <ac:spMkLst>
            <pc:docMk/>
            <pc:sldMk cId="3441039349" sldId="295"/>
            <ac:spMk id="7" creationId="{F283B084-1B17-F266-C417-713FA8268616}"/>
          </ac:spMkLst>
        </pc:spChg>
        <pc:spChg chg="mod">
          <ac:chgData name="Davies , Paul (SENIOR OFFICER (CASE MANAGEMENT))" userId="3a19d2dc-d058-4f48-8352-c79389c13614" providerId="ADAL" clId="{DCD59836-727D-41F5-9B9C-E271E9B39113}" dt="2024-03-06T15:53:11.505" v="585" actId="1076"/>
          <ac:spMkLst>
            <pc:docMk/>
            <pc:sldMk cId="3441039349" sldId="295"/>
            <ac:spMk id="8" creationId="{BC3217B6-A4C9-5C6B-5AC3-20044C66DE56}"/>
          </ac:spMkLst>
        </pc:spChg>
        <pc:picChg chg="add del mod">
          <ac:chgData name="Davies , Paul (SENIOR OFFICER (CASE MANAGEMENT))" userId="3a19d2dc-d058-4f48-8352-c79389c13614" providerId="ADAL" clId="{DCD59836-727D-41F5-9B9C-E271E9B39113}" dt="2024-03-06T16:25:49.822" v="793" actId="478"/>
          <ac:picMkLst>
            <pc:docMk/>
            <pc:sldMk cId="3441039349" sldId="295"/>
            <ac:picMk id="5" creationId="{1EBB74F7-9617-D639-6703-40F1EA7C53C2}"/>
          </ac:picMkLst>
        </pc:picChg>
        <pc:picChg chg="add del mod">
          <ac:chgData name="Davies , Paul (SENIOR OFFICER (CASE MANAGEMENT))" userId="3a19d2dc-d058-4f48-8352-c79389c13614" providerId="ADAL" clId="{DCD59836-727D-41F5-9B9C-E271E9B39113}" dt="2024-03-06T16:31:42.778" v="805" actId="478"/>
          <ac:picMkLst>
            <pc:docMk/>
            <pc:sldMk cId="3441039349" sldId="295"/>
            <ac:picMk id="9" creationId="{42766C57-B4E4-B3E8-902E-E940F523F196}"/>
          </ac:picMkLst>
        </pc:picChg>
        <pc:picChg chg="add del mod">
          <ac:chgData name="Davies , Paul (SENIOR OFFICER (CASE MANAGEMENT))" userId="3a19d2dc-d058-4f48-8352-c79389c13614" providerId="ADAL" clId="{DCD59836-727D-41F5-9B9C-E271E9B39113}" dt="2024-03-06T16:31:44.028" v="806" actId="478"/>
          <ac:picMkLst>
            <pc:docMk/>
            <pc:sldMk cId="3441039349" sldId="295"/>
            <ac:picMk id="10" creationId="{668AA80E-0076-D7F5-61ED-C470433FFB80}"/>
          </ac:picMkLst>
        </pc:picChg>
        <pc:picChg chg="add del mod">
          <ac:chgData name="Davies , Paul (SENIOR OFFICER (CASE MANAGEMENT))" userId="3a19d2dc-d058-4f48-8352-c79389c13614" providerId="ADAL" clId="{DCD59836-727D-41F5-9B9C-E271E9B39113}" dt="2024-03-06T16:33:04.225" v="811" actId="478"/>
          <ac:picMkLst>
            <pc:docMk/>
            <pc:sldMk cId="3441039349" sldId="295"/>
            <ac:picMk id="11" creationId="{DDB5EC34-40EB-CE84-E064-60D9C24DA016}"/>
          </ac:picMkLst>
        </pc:picChg>
        <pc:picChg chg="add mod">
          <ac:chgData name="Davies , Paul (SENIOR OFFICER (CASE MANAGEMENT))" userId="3a19d2dc-d058-4f48-8352-c79389c13614" providerId="ADAL" clId="{DCD59836-727D-41F5-9B9C-E271E9B39113}" dt="2024-03-06T16:33:40.023" v="816" actId="14100"/>
          <ac:picMkLst>
            <pc:docMk/>
            <pc:sldMk cId="3441039349" sldId="295"/>
            <ac:picMk id="12" creationId="{BB6C209E-99B2-179F-0DE8-AA2FC335DDC3}"/>
          </ac:picMkLst>
        </pc:picChg>
        <pc:picChg chg="del">
          <ac:chgData name="Davies , Paul (SENIOR OFFICER (CASE MANAGEMENT))" userId="3a19d2dc-d058-4f48-8352-c79389c13614" providerId="ADAL" clId="{DCD59836-727D-41F5-9B9C-E271E9B39113}" dt="2024-03-06T15:52:09.537" v="568" actId="478"/>
          <ac:picMkLst>
            <pc:docMk/>
            <pc:sldMk cId="3441039349" sldId="295"/>
            <ac:picMk id="1025" creationId="{5281689E-FEDC-8E39-EA49-794571E673B4}"/>
          </ac:picMkLst>
        </pc:picChg>
        <pc:picChg chg="del mod">
          <ac:chgData name="Davies , Paul (SENIOR OFFICER (CASE MANAGEMENT))" userId="3a19d2dc-d058-4f48-8352-c79389c13614" providerId="ADAL" clId="{DCD59836-727D-41F5-9B9C-E271E9B39113}" dt="2024-03-06T16:25:08.489" v="785" actId="478"/>
          <ac:picMkLst>
            <pc:docMk/>
            <pc:sldMk cId="3441039349" sldId="295"/>
            <ac:picMk id="1026" creationId="{C2036E03-0131-0ADE-74C4-B3AFBF2A3F38}"/>
          </ac:picMkLst>
        </pc:picChg>
      </pc:sldChg>
      <pc:sldChg chg="modSp add mod">
        <pc:chgData name="Davies , Paul (SENIOR OFFICER (CASE MANAGEMENT))" userId="3a19d2dc-d058-4f48-8352-c79389c13614" providerId="ADAL" clId="{DCD59836-727D-41F5-9B9C-E271E9B39113}" dt="2024-03-07T09:07:23.792" v="2294" actId="20577"/>
        <pc:sldMkLst>
          <pc:docMk/>
          <pc:sldMk cId="3405735334" sldId="296"/>
        </pc:sldMkLst>
        <pc:spChg chg="mod">
          <ac:chgData name="Davies , Paul (SENIOR OFFICER (CASE MANAGEMENT))" userId="3a19d2dc-d058-4f48-8352-c79389c13614" providerId="ADAL" clId="{DCD59836-727D-41F5-9B9C-E271E9B39113}" dt="2024-03-07T09:07:23.792" v="2294" actId="20577"/>
          <ac:spMkLst>
            <pc:docMk/>
            <pc:sldMk cId="3405735334" sldId="296"/>
            <ac:spMk id="5" creationId="{C03410DE-FFE2-55DF-881C-329E5059970E}"/>
          </ac:spMkLst>
        </pc:spChg>
      </pc:sldChg>
      <pc:sldChg chg="modSp add mod">
        <pc:chgData name="Davies , Paul (SENIOR OFFICER (CASE MANAGEMENT))" userId="3a19d2dc-d058-4f48-8352-c79389c13614" providerId="ADAL" clId="{DCD59836-727D-41F5-9B9C-E271E9B39113}" dt="2024-03-07T09:07:41.181" v="2329" actId="20577"/>
        <pc:sldMkLst>
          <pc:docMk/>
          <pc:sldMk cId="449392353" sldId="297"/>
        </pc:sldMkLst>
        <pc:spChg chg="mod">
          <ac:chgData name="Davies , Paul (SENIOR OFFICER (CASE MANAGEMENT))" userId="3a19d2dc-d058-4f48-8352-c79389c13614" providerId="ADAL" clId="{DCD59836-727D-41F5-9B9C-E271E9B39113}" dt="2024-03-07T09:07:41.181" v="2329" actId="20577"/>
          <ac:spMkLst>
            <pc:docMk/>
            <pc:sldMk cId="449392353" sldId="297"/>
            <ac:spMk id="5" creationId="{4537584E-AE95-FFD4-6B0B-912452879D77}"/>
          </ac:spMkLst>
        </pc:spChg>
      </pc:sldChg>
      <pc:sldChg chg="delSp modSp add mod">
        <pc:chgData name="Davies , Paul (SENIOR OFFICER (CASE MANAGEMENT))" userId="3a19d2dc-d058-4f48-8352-c79389c13614" providerId="ADAL" clId="{DCD59836-727D-41F5-9B9C-E271E9B39113}" dt="2024-03-08T13:18:43.986" v="2810" actId="13926"/>
        <pc:sldMkLst>
          <pc:docMk/>
          <pc:sldMk cId="3548549392" sldId="298"/>
        </pc:sldMkLst>
        <pc:spChg chg="mod">
          <ac:chgData name="Davies , Paul (SENIOR OFFICER (CASE MANAGEMENT))" userId="3a19d2dc-d058-4f48-8352-c79389c13614" providerId="ADAL" clId="{DCD59836-727D-41F5-9B9C-E271E9B39113}" dt="2024-03-08T13:18:43.986" v="2810" actId="13926"/>
          <ac:spMkLst>
            <pc:docMk/>
            <pc:sldMk cId="3548549392" sldId="298"/>
            <ac:spMk id="5" creationId="{D51DE2FB-A5A3-9165-8DBB-E781A9E61887}"/>
          </ac:spMkLst>
        </pc:spChg>
        <pc:spChg chg="del mod">
          <ac:chgData name="Davies , Paul (SENIOR OFFICER (CASE MANAGEMENT))" userId="3a19d2dc-d058-4f48-8352-c79389c13614" providerId="ADAL" clId="{DCD59836-727D-41F5-9B9C-E271E9B39113}" dt="2024-03-07T08:58:36.130" v="1842"/>
          <ac:spMkLst>
            <pc:docMk/>
            <pc:sldMk cId="3548549392" sldId="298"/>
            <ac:spMk id="6" creationId="{3762A495-8E24-92E3-A781-FC48399BB0F1}"/>
          </ac:spMkLst>
        </pc:spChg>
      </pc:sldChg>
      <pc:sldChg chg="addSp delSp modSp add mod">
        <pc:chgData name="Davies , Paul (SENIOR OFFICER (CASE MANAGEMENT))" userId="3a19d2dc-d058-4f48-8352-c79389c13614" providerId="ADAL" clId="{DCD59836-727D-41F5-9B9C-E271E9B39113}" dt="2024-03-07T13:23:09.143" v="2396" actId="14100"/>
        <pc:sldMkLst>
          <pc:docMk/>
          <pc:sldMk cId="2535065944" sldId="299"/>
        </pc:sldMkLst>
        <pc:spChg chg="mod">
          <ac:chgData name="Davies , Paul (SENIOR OFFICER (CASE MANAGEMENT))" userId="3a19d2dc-d058-4f48-8352-c79389c13614" providerId="ADAL" clId="{DCD59836-727D-41F5-9B9C-E271E9B39113}" dt="2024-03-07T13:22:55.459" v="2391" actId="6549"/>
          <ac:spMkLst>
            <pc:docMk/>
            <pc:sldMk cId="2535065944" sldId="299"/>
            <ac:spMk id="7" creationId="{78145658-8D2D-B14F-92CD-3822C6ACC132}"/>
          </ac:spMkLst>
        </pc:spChg>
        <pc:picChg chg="add mod">
          <ac:chgData name="Davies , Paul (SENIOR OFFICER (CASE MANAGEMENT))" userId="3a19d2dc-d058-4f48-8352-c79389c13614" providerId="ADAL" clId="{DCD59836-727D-41F5-9B9C-E271E9B39113}" dt="2024-03-07T13:23:09.143" v="2396" actId="14100"/>
          <ac:picMkLst>
            <pc:docMk/>
            <pc:sldMk cId="2535065944" sldId="299"/>
            <ac:picMk id="6" creationId="{35472BB5-B493-1BCE-118C-3D53C6DC3F8A}"/>
          </ac:picMkLst>
        </pc:picChg>
        <pc:picChg chg="del">
          <ac:chgData name="Davies , Paul (SENIOR OFFICER (CASE MANAGEMENT))" userId="3a19d2dc-d058-4f48-8352-c79389c13614" providerId="ADAL" clId="{DCD59836-727D-41F5-9B9C-E271E9B39113}" dt="2024-03-07T13:22:57.523" v="2392" actId="478"/>
          <ac:picMkLst>
            <pc:docMk/>
            <pc:sldMk cId="2535065944" sldId="299"/>
            <ac:picMk id="8" creationId="{C37F90BB-C952-DC2B-1FDB-CF90EF3BA861}"/>
          </ac:picMkLst>
        </pc:picChg>
      </pc:sldChg>
      <pc:sldChg chg="new del">
        <pc:chgData name="Davies , Paul (SENIOR OFFICER (CASE MANAGEMENT))" userId="3a19d2dc-d058-4f48-8352-c79389c13614" providerId="ADAL" clId="{DCD59836-727D-41F5-9B9C-E271E9B39113}" dt="2024-03-07T13:22:35.817" v="2389" actId="680"/>
        <pc:sldMkLst>
          <pc:docMk/>
          <pc:sldMk cId="3948389391" sldId="299"/>
        </pc:sldMkLst>
      </pc:sldChg>
      <pc:sldChg chg="addSp delSp modSp add del mod">
        <pc:chgData name="Davies , Paul (SENIOR OFFICER (CASE MANAGEMENT))" userId="3a19d2dc-d058-4f48-8352-c79389c13614" providerId="ADAL" clId="{DCD59836-727D-41F5-9B9C-E271E9B39113}" dt="2024-03-08T13:18:15.634" v="2806" actId="2696"/>
        <pc:sldMkLst>
          <pc:docMk/>
          <pc:sldMk cId="405642786" sldId="300"/>
        </pc:sldMkLst>
        <pc:spChg chg="del mod">
          <ac:chgData name="Davies , Paul (SENIOR OFFICER (CASE MANAGEMENT))" userId="3a19d2dc-d058-4f48-8352-c79389c13614" providerId="ADAL" clId="{DCD59836-727D-41F5-9B9C-E271E9B39113}" dt="2024-03-07T16:22:54.531" v="2414"/>
          <ac:spMkLst>
            <pc:docMk/>
            <pc:sldMk cId="405642786" sldId="300"/>
            <ac:spMk id="5" creationId="{E239C443-B9E3-E914-333B-F8408AFDAB17}"/>
          </ac:spMkLst>
        </pc:spChg>
        <pc:spChg chg="del mod">
          <ac:chgData name="Davies , Paul (SENIOR OFFICER (CASE MANAGEMENT))" userId="3a19d2dc-d058-4f48-8352-c79389c13614" providerId="ADAL" clId="{DCD59836-727D-41F5-9B9C-E271E9B39113}" dt="2024-03-07T16:23:28.824" v="2418" actId="478"/>
          <ac:spMkLst>
            <pc:docMk/>
            <pc:sldMk cId="405642786" sldId="300"/>
            <ac:spMk id="7" creationId="{92147620-50BA-9E5A-E4A9-017949FCE720}"/>
          </ac:spMkLst>
        </pc:spChg>
        <pc:picChg chg="del">
          <ac:chgData name="Davies , Paul (SENIOR OFFICER (CASE MANAGEMENT))" userId="3a19d2dc-d058-4f48-8352-c79389c13614" providerId="ADAL" clId="{DCD59836-727D-41F5-9B9C-E271E9B39113}" dt="2024-03-07T16:21:50.833" v="2398" actId="478"/>
          <ac:picMkLst>
            <pc:docMk/>
            <pc:sldMk cId="405642786" sldId="300"/>
            <ac:picMk id="6" creationId="{7869D11F-D140-7EED-5957-59574B95BA7D}"/>
          </ac:picMkLst>
        </pc:picChg>
        <pc:picChg chg="add mod">
          <ac:chgData name="Davies , Paul (SENIOR OFFICER (CASE MANAGEMENT))" userId="3a19d2dc-d058-4f48-8352-c79389c13614" providerId="ADAL" clId="{DCD59836-727D-41F5-9B9C-E271E9B39113}" dt="2024-03-07T16:22:57.751" v="2416" actId="14100"/>
          <ac:picMkLst>
            <pc:docMk/>
            <pc:sldMk cId="405642786" sldId="300"/>
            <ac:picMk id="9" creationId="{10EAF803-89B5-1A93-4482-C7C8BBF92201}"/>
          </ac:picMkLst>
        </pc:picChg>
        <pc:picChg chg="add mod">
          <ac:chgData name="Davies , Paul (SENIOR OFFICER (CASE MANAGEMENT))" userId="3a19d2dc-d058-4f48-8352-c79389c13614" providerId="ADAL" clId="{DCD59836-727D-41F5-9B9C-E271E9B39113}" dt="2024-03-07T16:25:28.831" v="2424" actId="14100"/>
          <ac:picMkLst>
            <pc:docMk/>
            <pc:sldMk cId="405642786" sldId="300"/>
            <ac:picMk id="11" creationId="{CF11AE0B-54B3-113F-6B14-FDF7B457CA70}"/>
          </ac:picMkLst>
        </pc:picChg>
        <pc:picChg chg="add mod">
          <ac:chgData name="Davies , Paul (SENIOR OFFICER (CASE MANAGEMENT))" userId="3a19d2dc-d058-4f48-8352-c79389c13614" providerId="ADAL" clId="{DCD59836-727D-41F5-9B9C-E271E9B39113}" dt="2024-03-07T16:26:27.407" v="2430" actId="14100"/>
          <ac:picMkLst>
            <pc:docMk/>
            <pc:sldMk cId="405642786" sldId="300"/>
            <ac:picMk id="13" creationId="{DF0785D6-51C3-30C5-15BE-862E6CCA337E}"/>
          </ac:picMkLst>
        </pc:picChg>
        <pc:picChg chg="add mod">
          <ac:chgData name="Davies , Paul (SENIOR OFFICER (CASE MANAGEMENT))" userId="3a19d2dc-d058-4f48-8352-c79389c13614" providerId="ADAL" clId="{DCD59836-727D-41F5-9B9C-E271E9B39113}" dt="2024-03-07T16:28:03.974" v="2435" actId="14100"/>
          <ac:picMkLst>
            <pc:docMk/>
            <pc:sldMk cId="405642786" sldId="300"/>
            <ac:picMk id="15" creationId="{CF540C49-DF74-EFBE-8C5A-40D3435ED846}"/>
          </ac:picMkLst>
        </pc:picChg>
      </pc:sldChg>
      <pc:sldChg chg="addSp modSp add mod ord">
        <pc:chgData name="Davies , Paul (SENIOR OFFICER (CASE MANAGEMENT))" userId="3a19d2dc-d058-4f48-8352-c79389c13614" providerId="ADAL" clId="{DCD59836-727D-41F5-9B9C-E271E9B39113}" dt="2024-03-08T11:21:49.558" v="2548" actId="1076"/>
        <pc:sldMkLst>
          <pc:docMk/>
          <pc:sldMk cId="4053312064" sldId="301"/>
        </pc:sldMkLst>
        <pc:spChg chg="mod">
          <ac:chgData name="Davies , Paul (SENIOR OFFICER (CASE MANAGEMENT))" userId="3a19d2dc-d058-4f48-8352-c79389c13614" providerId="ADAL" clId="{DCD59836-727D-41F5-9B9C-E271E9B39113}" dt="2024-03-08T11:04:16.929" v="2452" actId="20577"/>
          <ac:spMkLst>
            <pc:docMk/>
            <pc:sldMk cId="4053312064" sldId="301"/>
            <ac:spMk id="5" creationId="{C03410DE-FFE2-55DF-881C-329E5059970E}"/>
          </ac:spMkLst>
        </pc:spChg>
        <pc:picChg chg="add mod">
          <ac:chgData name="Davies , Paul (SENIOR OFFICER (CASE MANAGEMENT))" userId="3a19d2dc-d058-4f48-8352-c79389c13614" providerId="ADAL" clId="{DCD59836-727D-41F5-9B9C-E271E9B39113}" dt="2024-03-08T11:21:41.207" v="2545" actId="1076"/>
          <ac:picMkLst>
            <pc:docMk/>
            <pc:sldMk cId="4053312064" sldId="301"/>
            <ac:picMk id="6" creationId="{21EE49E7-98AC-549F-B8BC-CFFF7163B245}"/>
          </ac:picMkLst>
        </pc:picChg>
        <pc:picChg chg="add mod">
          <ac:chgData name="Davies , Paul (SENIOR OFFICER (CASE MANAGEMENT))" userId="3a19d2dc-d058-4f48-8352-c79389c13614" providerId="ADAL" clId="{DCD59836-727D-41F5-9B9C-E271E9B39113}" dt="2024-03-08T11:21:48.015" v="2547" actId="1076"/>
          <ac:picMkLst>
            <pc:docMk/>
            <pc:sldMk cId="4053312064" sldId="301"/>
            <ac:picMk id="7" creationId="{33F824EB-29F2-D5FE-53B7-53DE50B61734}"/>
          </ac:picMkLst>
        </pc:picChg>
        <pc:picChg chg="add mod">
          <ac:chgData name="Davies , Paul (SENIOR OFFICER (CASE MANAGEMENT))" userId="3a19d2dc-d058-4f48-8352-c79389c13614" providerId="ADAL" clId="{DCD59836-727D-41F5-9B9C-E271E9B39113}" dt="2024-03-08T11:21:38.086" v="2544" actId="1076"/>
          <ac:picMkLst>
            <pc:docMk/>
            <pc:sldMk cId="4053312064" sldId="301"/>
            <ac:picMk id="8" creationId="{65E2461E-2146-AF11-BEE2-E31FB036D757}"/>
          </ac:picMkLst>
        </pc:picChg>
        <pc:picChg chg="add mod">
          <ac:chgData name="Davies , Paul (SENIOR OFFICER (CASE MANAGEMENT))" userId="3a19d2dc-d058-4f48-8352-c79389c13614" providerId="ADAL" clId="{DCD59836-727D-41F5-9B9C-E271E9B39113}" dt="2024-03-08T11:21:49.558" v="2548" actId="1076"/>
          <ac:picMkLst>
            <pc:docMk/>
            <pc:sldMk cId="4053312064" sldId="301"/>
            <ac:picMk id="9" creationId="{156A18E5-A04A-8E89-B425-6C2136FC62BC}"/>
          </ac:picMkLst>
        </pc:picChg>
        <pc:picChg chg="add mod">
          <ac:chgData name="Davies , Paul (SENIOR OFFICER (CASE MANAGEMENT))" userId="3a19d2dc-d058-4f48-8352-c79389c13614" providerId="ADAL" clId="{DCD59836-727D-41F5-9B9C-E271E9B39113}" dt="2024-03-08T11:21:43.911" v="2546" actId="1076"/>
          <ac:picMkLst>
            <pc:docMk/>
            <pc:sldMk cId="4053312064" sldId="301"/>
            <ac:picMk id="10" creationId="{C20A8758-7C2F-65DE-8ADF-49A79C78D37B}"/>
          </ac:picMkLst>
        </pc:picChg>
        <pc:picChg chg="add mod">
          <ac:chgData name="Davies , Paul (SENIOR OFFICER (CASE MANAGEMENT))" userId="3a19d2dc-d058-4f48-8352-c79389c13614" providerId="ADAL" clId="{DCD59836-727D-41F5-9B9C-E271E9B39113}" dt="2024-03-08T11:21:28.407" v="2542" actId="1076"/>
          <ac:picMkLst>
            <pc:docMk/>
            <pc:sldMk cId="4053312064" sldId="301"/>
            <ac:picMk id="11" creationId="{824D7E13-451D-363F-AAD9-03A35E06774B}"/>
          </ac:picMkLst>
        </pc:picChg>
        <pc:picChg chg="add mod">
          <ac:chgData name="Davies , Paul (SENIOR OFFICER (CASE MANAGEMENT))" userId="3a19d2dc-d058-4f48-8352-c79389c13614" providerId="ADAL" clId="{DCD59836-727D-41F5-9B9C-E271E9B39113}" dt="2024-03-08T11:21:21.358" v="2541" actId="1076"/>
          <ac:picMkLst>
            <pc:docMk/>
            <pc:sldMk cId="4053312064" sldId="301"/>
            <ac:picMk id="12" creationId="{D1B7091F-8FA0-BFE6-5529-F4D8A6DFD37A}"/>
          </ac:picMkLst>
        </pc:picChg>
        <pc:picChg chg="add mod">
          <ac:chgData name="Davies , Paul (SENIOR OFFICER (CASE MANAGEMENT))" userId="3a19d2dc-d058-4f48-8352-c79389c13614" providerId="ADAL" clId="{DCD59836-727D-41F5-9B9C-E271E9B39113}" dt="2024-03-08T11:21:34.743" v="2543" actId="1076"/>
          <ac:picMkLst>
            <pc:docMk/>
            <pc:sldMk cId="4053312064" sldId="301"/>
            <ac:picMk id="13" creationId="{1898679F-DC0C-7F8A-0C0B-2FD8B8D8A596}"/>
          </ac:picMkLst>
        </pc:picChg>
      </pc:sldChg>
      <pc:sldChg chg="modSp add mod">
        <pc:chgData name="Davies , Paul (SENIOR OFFICER (CASE MANAGEMENT))" userId="3a19d2dc-d058-4f48-8352-c79389c13614" providerId="ADAL" clId="{DCD59836-727D-41F5-9B9C-E271E9B39113}" dt="2024-03-08T13:17:59.761" v="2805" actId="1076"/>
        <pc:sldMkLst>
          <pc:docMk/>
          <pc:sldMk cId="3773182655" sldId="302"/>
        </pc:sldMkLst>
        <pc:spChg chg="mod">
          <ac:chgData name="Davies , Paul (SENIOR OFFICER (CASE MANAGEMENT))" userId="3a19d2dc-d058-4f48-8352-c79389c13614" providerId="ADAL" clId="{DCD59836-727D-41F5-9B9C-E271E9B39113}" dt="2024-03-08T13:17:59.761" v="2805" actId="1076"/>
          <ac:spMkLst>
            <pc:docMk/>
            <pc:sldMk cId="3773182655" sldId="302"/>
            <ac:spMk id="5" creationId="{2677F5FA-31B8-D141-8290-3BB9A3D15178}"/>
          </ac:spMkLst>
        </pc:spChg>
        <pc:spChg chg="mod">
          <ac:chgData name="Davies , Paul (SENIOR OFFICER (CASE MANAGEMENT))" userId="3a19d2dc-d058-4f48-8352-c79389c13614" providerId="ADAL" clId="{DCD59836-727D-41F5-9B9C-E271E9B39113}" dt="2024-03-08T11:43:30.012" v="2686" actId="1076"/>
          <ac:spMkLst>
            <pc:docMk/>
            <pc:sldMk cId="3773182655" sldId="302"/>
            <ac:spMk id="6" creationId="{CC7841B2-D722-C948-1F54-533F7A6BFCBF}"/>
          </ac:spMkLst>
        </pc:spChg>
      </pc:sldChg>
      <pc:sldMasterChg chg="setBg modSldLayout">
        <pc:chgData name="Davies , Paul (SENIOR OFFICER (CASE MANAGEMENT))" userId="3a19d2dc-d058-4f48-8352-c79389c13614" providerId="ADAL" clId="{DCD59836-727D-41F5-9B9C-E271E9B39113}" dt="2024-03-08T11:28:15.272" v="2562"/>
        <pc:sldMasterMkLst>
          <pc:docMk/>
          <pc:sldMasterMk cId="0" sldId="2147483648"/>
        </pc:sldMasterMkLst>
        <pc:sldLayoutChg chg="setBg">
          <pc:chgData name="Davies , Paul (SENIOR OFFICER (CASE MANAGEMENT))" userId="3a19d2dc-d058-4f48-8352-c79389c13614" providerId="ADAL" clId="{DCD59836-727D-41F5-9B9C-E271E9B39113}" dt="2024-03-08T11:28:15.272" v="2562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Davies , Paul (SENIOR OFFICER (CASE MANAGEMENT))" userId="3a19d2dc-d058-4f48-8352-c79389c13614" providerId="ADAL" clId="{DCD59836-727D-41F5-9B9C-E271E9B39113}" dt="2024-03-08T11:28:15.272" v="2562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Davies , Paul (SENIOR OFFICER (CASE MANAGEMENT))" userId="3a19d2dc-d058-4f48-8352-c79389c13614" providerId="ADAL" clId="{DCD59836-727D-41F5-9B9C-E271E9B39113}" dt="2024-03-08T11:28:15.272" v="2562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Davies , Paul (SENIOR OFFICER (CASE MANAGEMENT))" userId="3a19d2dc-d058-4f48-8352-c79389c13614" providerId="ADAL" clId="{DCD59836-727D-41F5-9B9C-E271E9B39113}" dt="2024-03-08T11:28:15.272" v="2562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Davies , Paul (SENIOR OFFICER (CASE MANAGEMENT))" userId="3a19d2dc-d058-4f48-8352-c79389c13614" providerId="ADAL" clId="{DCD59836-727D-41F5-9B9C-E271E9B39113}" dt="2024-03-08T11:28:15.272" v="2562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Davies , Paul (SENIOR OFFICER (CASE MANAGEMENT))" userId="3a19d2dc-d058-4f48-8352-c79389c13614" providerId="ADAL" clId="{DCD59836-727D-41F5-9B9C-E271E9B39113}" dt="2024-03-08T11:28:15.272" v="2562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Davies , Paul (SENIOR OFFICER (CASE MANAGEMENT))" userId="3a19d2dc-d058-4f48-8352-c79389c13614" providerId="ADAL" clId="{DCD59836-727D-41F5-9B9C-E271E9B39113}" dt="2024-03-08T11:28:15.272" v="2562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Davies , Paul (SENIOR OFFICER (CASE MANAGEMENT))" userId="3a19d2dc-d058-4f48-8352-c79389c13614" providerId="ADAL" clId="{DCD59836-727D-41F5-9B9C-E271E9B39113}" dt="2024-03-08T11:28:15.272" v="2562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Davies , Paul (SENIOR OFFICER (CASE MANAGEMENT))" userId="3a19d2dc-d058-4f48-8352-c79389c13614" providerId="ADAL" clId="{DCD59836-727D-41F5-9B9C-E271E9B39113}" dt="2024-03-08T11:28:15.272" v="2562"/>
          <pc:sldLayoutMkLst>
            <pc:docMk/>
            <pc:sldMasterMk cId="0" sldId="2147483648"/>
            <pc:sldLayoutMk cId="0" sldId="2147483657"/>
          </pc:sldLayoutMkLst>
        </pc:sldLayoutChg>
        <pc:sldLayoutChg chg="setBg">
          <pc:chgData name="Davies , Paul (SENIOR OFFICER (CASE MANAGEMENT))" userId="3a19d2dc-d058-4f48-8352-c79389c13614" providerId="ADAL" clId="{DCD59836-727D-41F5-9B9C-E271E9B39113}" dt="2024-03-08T11:28:15.272" v="2562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Davies , Paul (SENIOR OFFICER (CASE MANAGEMENT))" userId="3a19d2dc-d058-4f48-8352-c79389c13614" providerId="ADAL" clId="{DCD59836-727D-41F5-9B9C-E271E9B39113}" dt="2024-03-08T11:28:15.272" v="2562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  <pc:docChgLst>
    <pc:chgData name="Davies , Paul (SENIOR OFFICER (CASE MANAGEMENT))" userId="3a19d2dc-d058-4f48-8352-c79389c13614" providerId="ADAL" clId="{A9EAF134-78BB-4BDA-885A-28B507348EA8}"/>
    <pc:docChg chg="custSel addSld modSld">
      <pc:chgData name="Davies , Paul (SENIOR OFFICER (CASE MANAGEMENT))" userId="3a19d2dc-d058-4f48-8352-c79389c13614" providerId="ADAL" clId="{A9EAF134-78BB-4BDA-885A-28B507348EA8}" dt="2024-02-06T08:23:18.445" v="709" actId="20577"/>
      <pc:docMkLst>
        <pc:docMk/>
      </pc:docMkLst>
      <pc:sldChg chg="modNotesTx">
        <pc:chgData name="Davies , Paul (SENIOR OFFICER (CASE MANAGEMENT))" userId="3a19d2dc-d058-4f48-8352-c79389c13614" providerId="ADAL" clId="{A9EAF134-78BB-4BDA-885A-28B507348EA8}" dt="2023-12-18T15:34:38.110" v="699" actId="6549"/>
        <pc:sldMkLst>
          <pc:docMk/>
          <pc:sldMk cId="3190092402" sldId="263"/>
        </pc:sldMkLst>
      </pc:sldChg>
      <pc:sldChg chg="modSp mod modNotesTx">
        <pc:chgData name="Davies , Paul (SENIOR OFFICER (CASE MANAGEMENT))" userId="3a19d2dc-d058-4f48-8352-c79389c13614" providerId="ADAL" clId="{A9EAF134-78BB-4BDA-885A-28B507348EA8}" dt="2024-02-06T08:23:18.445" v="709" actId="20577"/>
        <pc:sldMkLst>
          <pc:docMk/>
          <pc:sldMk cId="2025561725" sldId="264"/>
        </pc:sldMkLst>
        <pc:spChg chg="mod">
          <ac:chgData name="Davies , Paul (SENIOR OFFICER (CASE MANAGEMENT))" userId="3a19d2dc-d058-4f48-8352-c79389c13614" providerId="ADAL" clId="{A9EAF134-78BB-4BDA-885A-28B507348EA8}" dt="2024-02-06T08:23:18.445" v="709" actId="20577"/>
          <ac:spMkLst>
            <pc:docMk/>
            <pc:sldMk cId="2025561725" sldId="264"/>
            <ac:spMk id="5" creationId="{2D3C7DB9-CD3D-3A03-5954-46A445F0438F}"/>
          </ac:spMkLst>
        </pc:spChg>
      </pc:sldChg>
      <pc:sldChg chg="modNotesTx">
        <pc:chgData name="Davies , Paul (SENIOR OFFICER (CASE MANAGEMENT))" userId="3a19d2dc-d058-4f48-8352-c79389c13614" providerId="ADAL" clId="{A9EAF134-78BB-4BDA-885A-28B507348EA8}" dt="2023-12-18T15:35:23.448" v="705" actId="6549"/>
        <pc:sldMkLst>
          <pc:docMk/>
          <pc:sldMk cId="1856822329" sldId="283"/>
        </pc:sldMkLst>
      </pc:sldChg>
      <pc:sldChg chg="modNotesTx">
        <pc:chgData name="Davies , Paul (SENIOR OFFICER (CASE MANAGEMENT))" userId="3a19d2dc-d058-4f48-8352-c79389c13614" providerId="ADAL" clId="{A9EAF134-78BB-4BDA-885A-28B507348EA8}" dt="2023-12-18T15:34:15.684" v="694" actId="6549"/>
        <pc:sldMkLst>
          <pc:docMk/>
          <pc:sldMk cId="3383952573" sldId="284"/>
        </pc:sldMkLst>
      </pc:sldChg>
      <pc:sldChg chg="modNotesTx">
        <pc:chgData name="Davies , Paul (SENIOR OFFICER (CASE MANAGEMENT))" userId="3a19d2dc-d058-4f48-8352-c79389c13614" providerId="ADAL" clId="{A9EAF134-78BB-4BDA-885A-28B507348EA8}" dt="2023-11-08T07:53:56.182" v="196" actId="6549"/>
        <pc:sldMkLst>
          <pc:docMk/>
          <pc:sldMk cId="3254649237" sldId="285"/>
        </pc:sldMkLst>
      </pc:sldChg>
      <pc:sldChg chg="modNotesTx">
        <pc:chgData name="Davies , Paul (SENIOR OFFICER (CASE MANAGEMENT))" userId="3a19d2dc-d058-4f48-8352-c79389c13614" providerId="ADAL" clId="{A9EAF134-78BB-4BDA-885A-28B507348EA8}" dt="2023-12-18T15:34:55.620" v="702" actId="6549"/>
        <pc:sldMkLst>
          <pc:docMk/>
          <pc:sldMk cId="1650033129" sldId="286"/>
        </pc:sldMkLst>
      </pc:sldChg>
      <pc:sldChg chg="modNotesTx">
        <pc:chgData name="Davies , Paul (SENIOR OFFICER (CASE MANAGEMENT))" userId="3a19d2dc-d058-4f48-8352-c79389c13614" providerId="ADAL" clId="{A9EAF134-78BB-4BDA-885A-28B507348EA8}" dt="2023-12-18T15:35:18.508" v="704" actId="6549"/>
        <pc:sldMkLst>
          <pc:docMk/>
          <pc:sldMk cId="710152920" sldId="287"/>
        </pc:sldMkLst>
      </pc:sldChg>
      <pc:sldChg chg="modNotesTx">
        <pc:chgData name="Davies , Paul (SENIOR OFFICER (CASE MANAGEMENT))" userId="3a19d2dc-d058-4f48-8352-c79389c13614" providerId="ADAL" clId="{A9EAF134-78BB-4BDA-885A-28B507348EA8}" dt="2023-12-18T15:35:06.444" v="703" actId="6549"/>
        <pc:sldMkLst>
          <pc:docMk/>
          <pc:sldMk cId="2161917824" sldId="288"/>
        </pc:sldMkLst>
      </pc:sldChg>
      <pc:sldChg chg="modNotesTx">
        <pc:chgData name="Davies , Paul (SENIOR OFFICER (CASE MANAGEMENT))" userId="3a19d2dc-d058-4f48-8352-c79389c13614" providerId="ADAL" clId="{A9EAF134-78BB-4BDA-885A-28B507348EA8}" dt="2023-12-18T15:34:29.617" v="698" actId="6549"/>
        <pc:sldMkLst>
          <pc:docMk/>
          <pc:sldMk cId="4216737126" sldId="290"/>
        </pc:sldMkLst>
      </pc:sldChg>
      <pc:sldChg chg="modNotesTx">
        <pc:chgData name="Davies , Paul (SENIOR OFFICER (CASE MANAGEMENT))" userId="3a19d2dc-d058-4f48-8352-c79389c13614" providerId="ADAL" clId="{A9EAF134-78BB-4BDA-885A-28B507348EA8}" dt="2023-11-20T07:42:20.670" v="636" actId="6549"/>
        <pc:sldMkLst>
          <pc:docMk/>
          <pc:sldMk cId="2041268382" sldId="292"/>
        </pc:sldMkLst>
      </pc:sldChg>
      <pc:sldChg chg="modSp mod modNotesTx">
        <pc:chgData name="Davies , Paul (SENIOR OFFICER (CASE MANAGEMENT))" userId="3a19d2dc-d058-4f48-8352-c79389c13614" providerId="ADAL" clId="{A9EAF134-78BB-4BDA-885A-28B507348EA8}" dt="2024-01-30T08:31:27.932" v="707" actId="20577"/>
        <pc:sldMkLst>
          <pc:docMk/>
          <pc:sldMk cId="4203309920" sldId="293"/>
        </pc:sldMkLst>
        <pc:spChg chg="mod">
          <ac:chgData name="Davies , Paul (SENIOR OFFICER (CASE MANAGEMENT))" userId="3a19d2dc-d058-4f48-8352-c79389c13614" providerId="ADAL" clId="{A9EAF134-78BB-4BDA-885A-28B507348EA8}" dt="2024-01-30T08:31:27.932" v="707" actId="20577"/>
          <ac:spMkLst>
            <pc:docMk/>
            <pc:sldMk cId="4203309920" sldId="293"/>
            <ac:spMk id="6" creationId="{709084E6-AB4A-2350-41AE-A711DFB81E6D}"/>
          </ac:spMkLst>
        </pc:spChg>
      </pc:sldChg>
      <pc:sldChg chg="addSp delSp modSp add mod modNotesTx">
        <pc:chgData name="Davies , Paul (SENIOR OFFICER (CASE MANAGEMENT))" userId="3a19d2dc-d058-4f48-8352-c79389c13614" providerId="ADAL" clId="{A9EAF134-78BB-4BDA-885A-28B507348EA8}" dt="2023-11-08T08:28:23.313" v="573" actId="20577"/>
        <pc:sldMkLst>
          <pc:docMk/>
          <pc:sldMk cId="1800410512" sldId="294"/>
        </pc:sldMkLst>
        <pc:spChg chg="mod">
          <ac:chgData name="Davies , Paul (SENIOR OFFICER (CASE MANAGEMENT))" userId="3a19d2dc-d058-4f48-8352-c79389c13614" providerId="ADAL" clId="{A9EAF134-78BB-4BDA-885A-28B507348EA8}" dt="2023-11-08T08:00:53.803" v="420" actId="20577"/>
          <ac:spMkLst>
            <pc:docMk/>
            <pc:sldMk cId="1800410512" sldId="294"/>
            <ac:spMk id="5" creationId="{2677F5FA-31B8-D141-8290-3BB9A3D15178}"/>
          </ac:spMkLst>
        </pc:spChg>
        <pc:spChg chg="del mod">
          <ac:chgData name="Davies , Paul (SENIOR OFFICER (CASE MANAGEMENT))" userId="3a19d2dc-d058-4f48-8352-c79389c13614" providerId="ADAL" clId="{A9EAF134-78BB-4BDA-885A-28B507348EA8}" dt="2023-11-08T07:57:17.536" v="324"/>
          <ac:spMkLst>
            <pc:docMk/>
            <pc:sldMk cId="1800410512" sldId="294"/>
            <ac:spMk id="6" creationId="{CC7841B2-D722-C948-1F54-533F7A6BFCBF}"/>
          </ac:spMkLst>
        </pc:spChg>
        <pc:spChg chg="add mod">
          <ac:chgData name="Davies , Paul (SENIOR OFFICER (CASE MANAGEMENT))" userId="3a19d2dc-d058-4f48-8352-c79389c13614" providerId="ADAL" clId="{A9EAF134-78BB-4BDA-885A-28B507348EA8}" dt="2023-11-08T08:19:43.082" v="550" actId="1076"/>
          <ac:spMkLst>
            <pc:docMk/>
            <pc:sldMk cId="1800410512" sldId="294"/>
            <ac:spMk id="7" creationId="{EBD9037F-BC3A-1731-EEF5-E6339DF5BC4D}"/>
          </ac:spMkLst>
        </pc:spChg>
      </pc:sldChg>
    </pc:docChg>
  </pc:docChgLst>
  <pc:docChgLst>
    <pc:chgData name="Davies , Paul (SENIOR OFFICER (CASE MANAGEMENT))" userId="3a19d2dc-d058-4f48-8352-c79389c13614" providerId="ADAL" clId="{282C6991-396C-4BC0-B494-9F2ED511AD1C}"/>
    <pc:docChg chg="custSel addSld delSld modSld sldOrd">
      <pc:chgData name="Davies , Paul (SENIOR OFFICER (CASE MANAGEMENT))" userId="3a19d2dc-d058-4f48-8352-c79389c13614" providerId="ADAL" clId="{282C6991-396C-4BC0-B494-9F2ED511AD1C}" dt="2024-07-22T06:52:50.195" v="949" actId="207"/>
      <pc:docMkLst>
        <pc:docMk/>
      </pc:docMkLst>
      <pc:sldChg chg="modSp mod">
        <pc:chgData name="Davies , Paul (SENIOR OFFICER (CASE MANAGEMENT))" userId="3a19d2dc-d058-4f48-8352-c79389c13614" providerId="ADAL" clId="{282C6991-396C-4BC0-B494-9F2ED511AD1C}" dt="2024-07-22T06:11:36.246" v="103" actId="20577"/>
        <pc:sldMkLst>
          <pc:docMk/>
          <pc:sldMk cId="2025561725" sldId="264"/>
        </pc:sldMkLst>
        <pc:spChg chg="mod">
          <ac:chgData name="Davies , Paul (SENIOR OFFICER (CASE MANAGEMENT))" userId="3a19d2dc-d058-4f48-8352-c79389c13614" providerId="ADAL" clId="{282C6991-396C-4BC0-B494-9F2ED511AD1C}" dt="2024-07-22T06:11:36.246" v="103" actId="20577"/>
          <ac:spMkLst>
            <pc:docMk/>
            <pc:sldMk cId="2025561725" sldId="264"/>
            <ac:spMk id="5" creationId="{2D3C7DB9-CD3D-3A03-5954-46A445F0438F}"/>
          </ac:spMkLst>
        </pc:spChg>
      </pc:sldChg>
      <pc:sldChg chg="modSp mod">
        <pc:chgData name="Davies , Paul (SENIOR OFFICER (CASE MANAGEMENT))" userId="3a19d2dc-d058-4f48-8352-c79389c13614" providerId="ADAL" clId="{282C6991-396C-4BC0-B494-9F2ED511AD1C}" dt="2024-07-22T06:31:21.185" v="826" actId="20577"/>
        <pc:sldMkLst>
          <pc:docMk/>
          <pc:sldMk cId="710152920" sldId="287"/>
        </pc:sldMkLst>
        <pc:spChg chg="mod">
          <ac:chgData name="Davies , Paul (SENIOR OFFICER (CASE MANAGEMENT))" userId="3a19d2dc-d058-4f48-8352-c79389c13614" providerId="ADAL" clId="{282C6991-396C-4BC0-B494-9F2ED511AD1C}" dt="2024-07-22T06:31:21.185" v="826" actId="20577"/>
          <ac:spMkLst>
            <pc:docMk/>
            <pc:sldMk cId="710152920" sldId="287"/>
            <ac:spMk id="8" creationId="{0E5F349C-D530-987D-55D4-AFA2F55ED19C}"/>
          </ac:spMkLst>
        </pc:spChg>
      </pc:sldChg>
      <pc:sldChg chg="modSp mod">
        <pc:chgData name="Davies , Paul (SENIOR OFFICER (CASE MANAGEMENT))" userId="3a19d2dc-d058-4f48-8352-c79389c13614" providerId="ADAL" clId="{282C6991-396C-4BC0-B494-9F2ED511AD1C}" dt="2024-07-22T06:12:13.032" v="142" actId="20577"/>
        <pc:sldMkLst>
          <pc:docMk/>
          <pc:sldMk cId="4203309920" sldId="293"/>
        </pc:sldMkLst>
        <pc:spChg chg="mod">
          <ac:chgData name="Davies , Paul (SENIOR OFFICER (CASE MANAGEMENT))" userId="3a19d2dc-d058-4f48-8352-c79389c13614" providerId="ADAL" clId="{282C6991-396C-4BC0-B494-9F2ED511AD1C}" dt="2024-07-22T06:12:13.032" v="142" actId="20577"/>
          <ac:spMkLst>
            <pc:docMk/>
            <pc:sldMk cId="4203309920" sldId="293"/>
            <ac:spMk id="6" creationId="{709084E6-AB4A-2350-41AE-A711DFB81E6D}"/>
          </ac:spMkLst>
        </pc:spChg>
      </pc:sldChg>
      <pc:sldChg chg="modSp mod">
        <pc:chgData name="Davies , Paul (SENIOR OFFICER (CASE MANAGEMENT))" userId="3a19d2dc-d058-4f48-8352-c79389c13614" providerId="ADAL" clId="{282C6991-396C-4BC0-B494-9F2ED511AD1C}" dt="2024-07-22T06:52:50.195" v="949" actId="207"/>
        <pc:sldMkLst>
          <pc:docMk/>
          <pc:sldMk cId="3405735334" sldId="296"/>
        </pc:sldMkLst>
        <pc:spChg chg="mod">
          <ac:chgData name="Davies , Paul (SENIOR OFFICER (CASE MANAGEMENT))" userId="3a19d2dc-d058-4f48-8352-c79389c13614" providerId="ADAL" clId="{282C6991-396C-4BC0-B494-9F2ED511AD1C}" dt="2024-07-22T06:52:50.195" v="949" actId="207"/>
          <ac:spMkLst>
            <pc:docMk/>
            <pc:sldMk cId="3405735334" sldId="296"/>
            <ac:spMk id="5" creationId="{C03410DE-FFE2-55DF-881C-329E5059970E}"/>
          </ac:spMkLst>
        </pc:spChg>
      </pc:sldChg>
      <pc:sldChg chg="del">
        <pc:chgData name="Davies , Paul (SENIOR OFFICER (CASE MANAGEMENT))" userId="3a19d2dc-d058-4f48-8352-c79389c13614" providerId="ADAL" clId="{282C6991-396C-4BC0-B494-9F2ED511AD1C}" dt="2024-07-22T06:07:15.264" v="2" actId="2696"/>
        <pc:sldMkLst>
          <pc:docMk/>
          <pc:sldMk cId="3548549392" sldId="298"/>
        </pc:sldMkLst>
      </pc:sldChg>
      <pc:sldChg chg="modSp mod">
        <pc:chgData name="Davies , Paul (SENIOR OFFICER (CASE MANAGEMENT))" userId="3a19d2dc-d058-4f48-8352-c79389c13614" providerId="ADAL" clId="{282C6991-396C-4BC0-B494-9F2ED511AD1C}" dt="2024-07-22T06:32:40.197" v="865" actId="313"/>
        <pc:sldMkLst>
          <pc:docMk/>
          <pc:sldMk cId="3773182655" sldId="302"/>
        </pc:sldMkLst>
        <pc:spChg chg="mod">
          <ac:chgData name="Davies , Paul (SENIOR OFFICER (CASE MANAGEMENT))" userId="3a19d2dc-d058-4f48-8352-c79389c13614" providerId="ADAL" clId="{282C6991-396C-4BC0-B494-9F2ED511AD1C}" dt="2024-07-22T06:32:40.197" v="865" actId="313"/>
          <ac:spMkLst>
            <pc:docMk/>
            <pc:sldMk cId="3773182655" sldId="302"/>
            <ac:spMk id="6" creationId="{CC7841B2-D722-C948-1F54-533F7A6BFCBF}"/>
          </ac:spMkLst>
        </pc:spChg>
      </pc:sldChg>
      <pc:sldChg chg="modSp add mod ord">
        <pc:chgData name="Davies , Paul (SENIOR OFFICER (CASE MANAGEMENT))" userId="3a19d2dc-d058-4f48-8352-c79389c13614" providerId="ADAL" clId="{282C6991-396C-4BC0-B494-9F2ED511AD1C}" dt="2024-07-22T06:30:38.128" v="808" actId="20577"/>
        <pc:sldMkLst>
          <pc:docMk/>
          <pc:sldMk cId="4063480527" sldId="303"/>
        </pc:sldMkLst>
        <pc:spChg chg="mod">
          <ac:chgData name="Davies , Paul (SENIOR OFFICER (CASE MANAGEMENT))" userId="3a19d2dc-d058-4f48-8352-c79389c13614" providerId="ADAL" clId="{282C6991-396C-4BC0-B494-9F2ED511AD1C}" dt="2024-07-22T06:30:38.128" v="808" actId="20577"/>
          <ac:spMkLst>
            <pc:docMk/>
            <pc:sldMk cId="4063480527" sldId="303"/>
            <ac:spMk id="5" creationId="{C03410DE-FFE2-55DF-881C-329E5059970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0FEFC-B581-4C20-B25A-55ED2FCD4D01}" type="datetimeFigureOut">
              <a:rPr lang="en-GB" smtClean="0"/>
              <a:t>22/07/2024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B633A-A25B-4D9C-8A45-3D55F05105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77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i="0" u="sng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F0B76-1E2B-4956-A5B4-0551C19CE2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518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F0B76-1E2B-4956-A5B4-0551C19CE2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033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5B471-C2AB-493F-5574-9B61158BD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478E60-DFFD-24A8-3A4F-AE009B91CA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B0A945-89A2-9869-5773-522073C482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b="0" i="0" u="none" strike="noStrike" baseline="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D3490-7E51-B5DA-93EB-26A8EBDEAF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F0B76-1E2B-4956-A5B4-0551C19CE2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829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b="0" i="0" u="none" strike="noStrike" baseline="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F0B76-1E2B-4956-A5B4-0551C19CE2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205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5B471-C2AB-493F-5574-9B61158BD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478E60-DFFD-24A8-3A4F-AE009B91CA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B0A945-89A2-9869-5773-522073C482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b="0" i="0" u="none" strike="noStrike" baseline="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D3490-7E51-B5DA-93EB-26A8EBDEAF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F0B76-1E2B-4956-A5B4-0551C19CE2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494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55B3C-F1C1-D15E-251B-DCD314032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8A864B-137A-8104-CC28-D7B1A3FF99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794724-6FBD-FF1B-57C7-7B80EC4ECB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b="0" i="0" u="none" strike="noStrike" baseline="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A5267-2D6F-456A-BEE0-2D1BD963F9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F0B76-1E2B-4956-A5B4-0551C19CE2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396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F0B76-1E2B-4956-A5B4-0551C19CE2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912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F0B76-1E2B-4956-A5B4-0551C19CE2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81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5B471-C2AB-493F-5574-9B61158BD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478E60-DFFD-24A8-3A4F-AE009B91CA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B0A945-89A2-9869-5773-522073C482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b="0" i="0" u="none" strike="noStrike" baseline="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D3490-7E51-B5DA-93EB-26A8EBDEAF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F0B76-1E2B-4956-A5B4-0551C19CE2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340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F0B76-1E2B-4956-A5B4-0551C19CE2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774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i="0" u="sng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F0B76-1E2B-4956-A5B4-0551C19CE2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839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dirty="0">
                <a:effectLst/>
              </a:rPr>
              <a:t>The Renters Reform Act abolishes the use of a Section 21 eviction notice however the Act strengths landlord possession grounds by creating new grounds, amending existing grounds and removing some.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dirty="0">
              <a:effectLst/>
            </a:endParaRPr>
          </a:p>
          <a:p>
            <a:r>
              <a:rPr lang="en-GB" sz="1200" b="0" dirty="0">
                <a:latin typeface="+mj-lt"/>
              </a:rPr>
              <a:t>The new grounds are:</a:t>
            </a:r>
          </a:p>
          <a:p>
            <a:r>
              <a:rPr lang="en-GB" sz="1200" b="1" dirty="0">
                <a:latin typeface="+mj-lt"/>
              </a:rPr>
              <a:t>1a. </a:t>
            </a:r>
            <a:r>
              <a:rPr lang="en-GB" sz="1200" b="0" dirty="0">
                <a:latin typeface="+mj-lt"/>
              </a:rPr>
              <a:t>The s</a:t>
            </a:r>
            <a:r>
              <a:rPr lang="en-GB" sz="1200" dirty="0">
                <a:latin typeface="+mj-lt"/>
              </a:rPr>
              <a:t>ale of a property: Tenancy agreements must have been in place for at least 6 months and this ground cannot be used if the tenancy was issued under the Rent Act or Agricultural Rent Act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="1" dirty="0">
                <a:latin typeface="+mj-lt"/>
              </a:rPr>
              <a:t>6a. </a:t>
            </a:r>
            <a:r>
              <a:rPr lang="en-GB" sz="1200" dirty="0">
                <a:latin typeface="+mj-lt"/>
              </a:rPr>
              <a:t>Allows possession in order for the landlord to comply with enforcement action as it would be unlawful for the landlord to maintain a tenancy agreement. This could be following a refused/revoked license; the number of tenants exceed the maximum number of tenants for the property or either a banning order, an improvement notice for overcrowding or a prohibition notice has been served on the landlord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="1" dirty="0">
                <a:latin typeface="+mj-lt"/>
              </a:rPr>
              <a:t>8a. </a:t>
            </a:r>
            <a:r>
              <a:rPr lang="en-GB" sz="1200" dirty="0">
                <a:latin typeface="+mj-lt"/>
              </a:rPr>
              <a:t>Repeated rent arrears where a tenant within the last 3 years has been in either 8 weeks/2 months of arears on at least 3 occasions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dirty="0">
              <a:latin typeface="+mj-lt"/>
            </a:endParaRPr>
          </a:p>
          <a:p>
            <a:r>
              <a:rPr lang="en-GB" sz="1200" b="0" dirty="0">
                <a:latin typeface="+mj-lt"/>
              </a:rPr>
              <a:t>The amended grounds are:</a:t>
            </a:r>
          </a:p>
          <a:p>
            <a:pPr marL="0" indent="0">
              <a:buNone/>
            </a:pPr>
            <a:r>
              <a:rPr lang="en-GB" sz="1200" b="1" dirty="0">
                <a:latin typeface="+mj-lt"/>
              </a:rPr>
              <a:t>1. </a:t>
            </a:r>
            <a:r>
              <a:rPr lang="en-GB" sz="1200" dirty="0">
                <a:latin typeface="+mj-lt"/>
              </a:rPr>
              <a:t>Occupation of the landlord to now include close family. Tenancies must be in place for at least 6 months and it must be the landlord/family member’s principle home</a:t>
            </a:r>
          </a:p>
          <a:p>
            <a:pPr marL="0" indent="0">
              <a:buNone/>
            </a:pPr>
            <a:r>
              <a:rPr lang="en-GB" sz="1200" b="1" dirty="0">
                <a:latin typeface="+mj-lt"/>
              </a:rPr>
              <a:t>8. </a:t>
            </a:r>
            <a:r>
              <a:rPr lang="en-GB" sz="1200" dirty="0">
                <a:latin typeface="+mj-lt"/>
              </a:rPr>
              <a:t>Rent arrears. The original rent arrears ground can still be used where the tenant is in 2 full months of arrears at the time the notice was served and the date of the court hearing however the notice period has been increased to 4 weeks and if a tenant falls into 2 months of arrears due to unpaid UC payments if their claim has been stopped due to a change in circumstance or a new application has been submitted these rent arrears are not to be included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dirty="0">
                <a:effectLst/>
              </a:rPr>
              <a:t>14. </a:t>
            </a:r>
            <a:r>
              <a:rPr lang="en-GB" sz="1200" b="0" i="0" u="none" dirty="0">
                <a:effectLst/>
              </a:rPr>
              <a:t>Anti-social behaviour. This ground has been widened to include behaviours ‘capable of causing’ nuisance or annoyance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i="0" u="sng" dirty="0">
              <a:effectLst/>
            </a:endParaRPr>
          </a:p>
          <a:p>
            <a:r>
              <a:rPr lang="en-GB" sz="1200" b="0" dirty="0">
                <a:latin typeface="+mj-lt"/>
              </a:rPr>
              <a:t>The repealed grounds are:</a:t>
            </a:r>
          </a:p>
          <a:p>
            <a:r>
              <a:rPr lang="en-GB" sz="1200" b="0" dirty="0">
                <a:latin typeface="+mj-lt"/>
              </a:rPr>
              <a:t>3. </a:t>
            </a:r>
            <a:r>
              <a:rPr lang="en-GB" sz="1200" dirty="0">
                <a:latin typeface="+mj-lt"/>
              </a:rPr>
              <a:t>Holiday accommodation which prevents landlords from evicting a tenant in order to use the property as a short let/holiday accommodation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i="0" u="sng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F0B76-1E2B-4956-A5B4-0551C19CE2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969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F0B76-1E2B-4956-A5B4-0551C19CE2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08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900E9-AFB6-078D-2C35-C5A78EB84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B7192D-9198-FADD-8AA1-B30CCDCCFE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DD22CD-495B-851F-5068-335D46DC01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8975B-5CE8-8EFC-81C2-22A62819C5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F0B76-1E2B-4956-A5B4-0551C19CE2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402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F0B76-1E2B-4956-A5B4-0551C19CE2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699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b="0" i="0" u="none" strike="noStrike" baseline="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F0B76-1E2B-4956-A5B4-0551C19CE2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277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D9F95-CB66-F189-210C-4F1FED7AE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3973EC-1F67-C6CE-21F9-4D6F4EE541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5DB381-F63A-DF6E-2788-DD72A835DF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b="0" i="0" u="none" strike="noStrike" baseline="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AE5885-7805-68F7-30ED-15748E8ED3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F0B76-1E2B-4956-A5B4-0551C19CE2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221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F0B76-1E2B-4956-A5B4-0551C19CE2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5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60FCC-0A1C-E448-90BD-88A1A3DBBF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692BA-0A36-2D73-D5E7-5ED141ACD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E96CC-A344-EAB4-7058-839D8A8FD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4A7BE-B5AA-3FAF-AD9B-571698243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4DB0C-4AF3-4C48-2847-813C31FD0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239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99C49-F321-C78A-C170-5AFDEF2C4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2486E6-FA6A-85F6-B9D9-13ABE7271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93399-30AB-FA3C-C48B-E18094D6D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50B66-48C0-8771-EB0F-E722885ED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20F9F-1941-9C5C-EB86-1A0160B22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8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DB707E-1703-6ED2-3CB1-1516828738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D0BF66-3FBD-B016-05E5-C1E9C96BE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D05AA-1955-1D16-C0A1-BCABAF477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D9700-6126-341D-9F67-4D586753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214C4-4B2C-2854-5FAA-18317F400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6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A34CE-CB1D-A0BA-7CE1-825302336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7EBB8-113E-02FA-69BB-41FC25907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271D3-07C0-4433-8294-0FF2F42EC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D54DC-0A9B-810A-FCFA-62B3FE9D1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B0179-CD37-8782-D56A-044B80D33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8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E6F44-7625-8128-E6E3-C67C7121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3B937-9213-07D5-ECF1-834FA135A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9F5D6-F0B3-2C33-8C69-A8609A196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7FCF4-70DB-A3FE-2DE2-B2F3BBB2B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FCC37-A9F7-A063-7D73-52C5B87C0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9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4C200-5E41-E6BB-4F1C-888522E6C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E5C71-6645-6B43-561F-5849743A1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E4A0D-74A7-8B00-4483-B2CC06FFD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75164-3BFA-D1C7-EFFB-311CCFA2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06AAD-0FDB-82F5-59F6-00C2A95BD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E1827-9927-B99C-71C7-5FEAEB0A4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57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4C37-36B4-9BCB-33F1-FBA4FD0A3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C67F7-9D48-7714-5AAE-5F218426C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B82AD3-9AB3-86A7-EF4E-28A1362BB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06E4E2-FD5E-AFA8-4D6B-7CBDE871E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3E990C-CCD0-A10C-A1CA-D0E2208FCB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02614F-055E-37F2-0E22-55B34F93F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93740B-8310-8CFD-0C28-D18ADF659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3E82E2-A970-B6EB-76CD-3E2C5A229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6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3E32C-4875-6AF4-193F-D1452AAF7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38730F-A7E4-D1EB-4F1B-C6D258DB7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B9F473-2455-6DEA-8957-9F91D5FE2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FCCDBD-0322-6F60-2429-E671B78FC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8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E00638-C34D-1D3E-BEF9-C98AA9821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52F581-DA5D-4BF0-F98D-20A71451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07BAE-C43D-410A-87E7-5B3A0C767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4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1E56F-6CA5-C77C-9D31-7FE8BA04E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80909-8404-F234-4A08-EAC0D48BC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ED58EE-9528-0690-9545-1FE903D1F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CB1DC-5C06-0A39-4016-A53A89798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AC191-9849-FC74-0045-FFB443F84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D7338-0B7E-554D-F632-2BC9C09F7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27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EB728-E88B-A634-C8C1-1DA0A295C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E2A68E-1FE6-C922-FC9A-5AFC9F05C6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7ECCC-167A-1E2B-0FE0-53CC682EC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8F00D-E324-1ECA-7EED-6D0ADD9DF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B4F4E-3A17-C8E4-7709-3DEE89694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F8659-57C1-9A7E-B0A7-AE532518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37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0F89BB-6300-A9BA-F067-6CDD0331B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12452-CE52-1D67-D19F-169BEE183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87E42-2B69-7A6A-1133-4C5D233CF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3A10A-ED17-1404-7389-5A6CB7623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CD343-F50F-CC5A-5841-5BD92BFF9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51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272985"/>
            <a:ext cx="18288000" cy="3014015"/>
            <a:chOff x="0" y="0"/>
            <a:chExt cx="6186311" cy="7589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758949"/>
            </a:xfrm>
            <a:custGeom>
              <a:avLst/>
              <a:gdLst/>
              <a:ahLst/>
              <a:cxnLst/>
              <a:rect l="l" t="t" r="r" b="b"/>
              <a:pathLst>
                <a:path w="6186311" h="758949">
                  <a:moveTo>
                    <a:pt x="0" y="0"/>
                  </a:moveTo>
                  <a:lnTo>
                    <a:pt x="6186311" y="0"/>
                  </a:lnTo>
                  <a:lnTo>
                    <a:pt x="6186311" y="758949"/>
                  </a:lnTo>
                  <a:lnTo>
                    <a:pt x="0" y="758949"/>
                  </a:lnTo>
                  <a:close/>
                </a:path>
              </a:pathLst>
            </a:custGeom>
            <a:solidFill>
              <a:srgbClr val="4F1F6A"/>
            </a:solidFill>
          </p:spPr>
          <p:txBody>
            <a:bodyPr/>
            <a:lstStyle/>
            <a:p>
              <a:endParaRPr lang="en-GB" dirty="0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03" y="7598705"/>
            <a:ext cx="4629840" cy="22226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5F349C-D530-987D-55D4-AFA2F55ED19C}"/>
              </a:ext>
            </a:extLst>
          </p:cNvPr>
          <p:cNvSpPr txBox="1"/>
          <p:nvPr/>
        </p:nvSpPr>
        <p:spPr>
          <a:xfrm>
            <a:off x="938463" y="444689"/>
            <a:ext cx="16555453" cy="715401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300" b="1" dirty="0">
                <a:latin typeface="Arial" panose="020B0604020202020204" pitchFamily="34" charset="0"/>
                <a:cs typeface="Arial" panose="020B0604020202020204" pitchFamily="34" charset="0"/>
              </a:rPr>
              <a:t>Summer Lane Estate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300" b="1" dirty="0">
                <a:latin typeface="Arial" panose="020B0604020202020204" pitchFamily="34" charset="0"/>
                <a:cs typeface="Arial" panose="020B0604020202020204" pitchFamily="34" charset="0"/>
              </a:rPr>
              <a:t>Problem Solving Plan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			Preventing Cuckooing &amp;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	Disrupting Organised Crime Group B27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b="1" dirty="0"/>
              <a:t>Paul Davies Senior Officer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b="1" dirty="0"/>
              <a:t>ASB/Housing Safer Neighbourhood  Services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CB9654-0599-0C5D-A0AF-7D96DAE546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88523" y="7992594"/>
            <a:ext cx="3948487" cy="1864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8D98F5-598A-7111-409C-82262AFA8C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8932" y="8013511"/>
            <a:ext cx="1943100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97FF16-B662-EB31-6939-280A52C575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0977" y="7992594"/>
            <a:ext cx="1943100" cy="18288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991045-0A1A-7B96-FAEF-11AA5403D0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94433" y="8028452"/>
            <a:ext cx="1943100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718D12-F1E1-F223-8297-816FDDE542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4955" y="7306413"/>
            <a:ext cx="2434210" cy="292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52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043393"/>
            <a:ext cx="18288000" cy="2243607"/>
            <a:chOff x="0" y="0"/>
            <a:chExt cx="6186311" cy="7589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758949"/>
            </a:xfrm>
            <a:custGeom>
              <a:avLst/>
              <a:gdLst/>
              <a:ahLst/>
              <a:cxnLst/>
              <a:rect l="l" t="t" r="r" b="b"/>
              <a:pathLst>
                <a:path w="6186311" h="758949">
                  <a:moveTo>
                    <a:pt x="0" y="0"/>
                  </a:moveTo>
                  <a:lnTo>
                    <a:pt x="6186311" y="0"/>
                  </a:lnTo>
                  <a:lnTo>
                    <a:pt x="6186311" y="758949"/>
                  </a:lnTo>
                  <a:lnTo>
                    <a:pt x="0" y="758949"/>
                  </a:lnTo>
                  <a:close/>
                </a:path>
              </a:pathLst>
            </a:custGeom>
            <a:solidFill>
              <a:srgbClr val="4F1F6A"/>
            </a:solidFill>
          </p:spPr>
          <p:txBody>
            <a:bodyPr/>
            <a:lstStyle/>
            <a:p>
              <a:endParaRPr lang="en-GB" dirty="0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2331" y="8488082"/>
            <a:ext cx="4629840" cy="13542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EFA941-56C1-FA49-0A4F-5106D3A9602A}"/>
              </a:ext>
            </a:extLst>
          </p:cNvPr>
          <p:cNvSpPr txBox="1"/>
          <p:nvPr/>
        </p:nvSpPr>
        <p:spPr>
          <a:xfrm>
            <a:off x="768096" y="323655"/>
            <a:ext cx="32351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</a:rPr>
              <a:t>Response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8A03D7-6059-D096-5890-753B24AC9D0D}"/>
              </a:ext>
            </a:extLst>
          </p:cNvPr>
          <p:cNvSpPr txBox="1"/>
          <p:nvPr/>
        </p:nvSpPr>
        <p:spPr>
          <a:xfrm>
            <a:off x="768096" y="1339318"/>
            <a:ext cx="1633118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Close collaborative working between BMBC SNS, Berneslai Homes &amp; SYP key to tackling the estate issues.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OCG Bronze Group Meetings/MAAG/PACT/Professionals Meetings</a:t>
            </a:r>
          </a:p>
          <a:p>
            <a:endParaRPr lang="en-GB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First 3 closure orders were in place within a 6-week period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Estate issues targeted on Op Duxford (Joining Forces)</a:t>
            </a:r>
          </a:p>
          <a:p>
            <a:endParaRPr lang="en-GB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Knowledge sharing on the locations, addresses and nominals and the outcomes required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190092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20474-151E-1298-753B-C3E900AE7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2183F1B-80EC-FCD3-3155-9CBD4F531882}"/>
              </a:ext>
            </a:extLst>
          </p:cNvPr>
          <p:cNvGrpSpPr/>
          <p:nvPr/>
        </p:nvGrpSpPr>
        <p:grpSpPr>
          <a:xfrm>
            <a:off x="0" y="8488082"/>
            <a:ext cx="18288000" cy="2243607"/>
            <a:chOff x="0" y="0"/>
            <a:chExt cx="6186311" cy="75894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4E44A9E-A743-E5E2-DA51-DBE01B17EC61}"/>
                </a:ext>
              </a:extLst>
            </p:cNvPr>
            <p:cNvSpPr/>
            <p:nvPr/>
          </p:nvSpPr>
          <p:spPr>
            <a:xfrm>
              <a:off x="0" y="0"/>
              <a:ext cx="6186311" cy="758949"/>
            </a:xfrm>
            <a:custGeom>
              <a:avLst/>
              <a:gdLst/>
              <a:ahLst/>
              <a:cxnLst/>
              <a:rect l="l" t="t" r="r" b="b"/>
              <a:pathLst>
                <a:path w="6186311" h="758949">
                  <a:moveTo>
                    <a:pt x="0" y="0"/>
                  </a:moveTo>
                  <a:lnTo>
                    <a:pt x="6186311" y="0"/>
                  </a:lnTo>
                  <a:lnTo>
                    <a:pt x="6186311" y="758949"/>
                  </a:lnTo>
                  <a:lnTo>
                    <a:pt x="0" y="758949"/>
                  </a:lnTo>
                  <a:close/>
                </a:path>
              </a:pathLst>
            </a:custGeom>
            <a:solidFill>
              <a:srgbClr val="4F1F6A"/>
            </a:solidFill>
          </p:spPr>
          <p:txBody>
            <a:bodyPr/>
            <a:lstStyle/>
            <a:p>
              <a:endParaRPr lang="en-GB" dirty="0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3FAE7804-9D7B-296A-C205-DA1BC863B5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8907" y="8932771"/>
            <a:ext cx="4629840" cy="13542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3410DE-FFE2-55DF-881C-329E5059970E}"/>
              </a:ext>
            </a:extLst>
          </p:cNvPr>
          <p:cNvSpPr txBox="1"/>
          <p:nvPr/>
        </p:nvSpPr>
        <p:spPr>
          <a:xfrm>
            <a:off x="877824" y="0"/>
            <a:ext cx="16532352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>
                <a:solidFill>
                  <a:srgbClr val="FF0000"/>
                </a:solidFill>
              </a:rPr>
              <a:t>Actions on Discovering a Cuckooing Victim</a:t>
            </a:r>
          </a:p>
          <a:p>
            <a:endParaRPr lang="en-GB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Closure order obtained</a:t>
            </a:r>
            <a:endParaRPr lang="en-GB" sz="4000" dirty="0">
              <a:solidFill>
                <a:schemeClr val="accent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National Referral Mechanism (NRM) completed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Support from Berneslai Tenants First  </a:t>
            </a:r>
            <a:endParaRPr lang="en-GB" sz="4000" dirty="0">
              <a:solidFill>
                <a:schemeClr val="accent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Allocated priority move from SLE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accent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Adult Safeguarding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Vulnerable Adult Panel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Victim &amp; Witness Support Officer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063480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488082"/>
            <a:ext cx="18288000" cy="2243607"/>
            <a:chOff x="0" y="0"/>
            <a:chExt cx="6186311" cy="7589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758949"/>
            </a:xfrm>
            <a:custGeom>
              <a:avLst/>
              <a:gdLst/>
              <a:ahLst/>
              <a:cxnLst/>
              <a:rect l="l" t="t" r="r" b="b"/>
              <a:pathLst>
                <a:path w="6186311" h="758949">
                  <a:moveTo>
                    <a:pt x="0" y="0"/>
                  </a:moveTo>
                  <a:lnTo>
                    <a:pt x="6186311" y="0"/>
                  </a:lnTo>
                  <a:lnTo>
                    <a:pt x="6186311" y="758949"/>
                  </a:lnTo>
                  <a:lnTo>
                    <a:pt x="0" y="758949"/>
                  </a:lnTo>
                  <a:close/>
                </a:path>
              </a:pathLst>
            </a:custGeom>
            <a:solidFill>
              <a:srgbClr val="4F1F6A"/>
            </a:solidFill>
          </p:spPr>
          <p:txBody>
            <a:bodyPr/>
            <a:lstStyle/>
            <a:p>
              <a:endParaRPr lang="en-GB" dirty="0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8907" y="8932771"/>
            <a:ext cx="4629840" cy="13542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3C7DB9-CD3D-3A03-5954-46A445F0438F}"/>
              </a:ext>
            </a:extLst>
          </p:cNvPr>
          <p:cNvSpPr txBox="1"/>
          <p:nvPr/>
        </p:nvSpPr>
        <p:spPr>
          <a:xfrm>
            <a:off x="877824" y="0"/>
            <a:ext cx="16532352" cy="864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>
                <a:solidFill>
                  <a:srgbClr val="FF0000"/>
                </a:solidFill>
              </a:rPr>
              <a:t>Council Actions:</a:t>
            </a:r>
            <a:endParaRPr lang="en-GB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6 x </a:t>
            </a:r>
            <a:r>
              <a:rPr lang="en-GB" sz="4000" dirty="0">
                <a:solidFill>
                  <a:srgbClr val="FF0000"/>
                </a:solidFill>
              </a:rPr>
              <a:t>Civil Injunctions </a:t>
            </a:r>
            <a:r>
              <a:rPr lang="en-GB" sz="4000" dirty="0"/>
              <a:t>completed banning OCG members from Barnsley/Summer Lane Estate </a:t>
            </a:r>
            <a:r>
              <a:rPr lang="en-GB" sz="4000" dirty="0">
                <a:solidFill>
                  <a:schemeClr val="tx2"/>
                </a:solidFill>
              </a:rPr>
              <a:t>(BMBC)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7 x </a:t>
            </a:r>
            <a:r>
              <a:rPr lang="en-GB" sz="4000" dirty="0">
                <a:solidFill>
                  <a:srgbClr val="FF0000"/>
                </a:solidFill>
              </a:rPr>
              <a:t>Closure Orders </a:t>
            </a:r>
            <a:r>
              <a:rPr lang="en-GB" sz="4000" dirty="0"/>
              <a:t>granted </a:t>
            </a:r>
            <a:r>
              <a:rPr lang="en-GB" sz="4000" dirty="0">
                <a:solidFill>
                  <a:schemeClr val="tx2"/>
                </a:solidFill>
              </a:rPr>
              <a:t>(BMBC)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3 x </a:t>
            </a:r>
            <a:r>
              <a:rPr lang="en-GB" sz="4000" dirty="0">
                <a:solidFill>
                  <a:srgbClr val="FF0000"/>
                </a:solidFill>
              </a:rPr>
              <a:t>Notice Seeking Possession </a:t>
            </a:r>
            <a:r>
              <a:rPr lang="en-GB" sz="4000" dirty="0">
                <a:solidFill>
                  <a:schemeClr val="tx2"/>
                </a:solidFill>
              </a:rPr>
              <a:t>(BMBC)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5 x </a:t>
            </a:r>
            <a:r>
              <a:rPr lang="en-GB" sz="4000" dirty="0">
                <a:solidFill>
                  <a:srgbClr val="FF0000"/>
                </a:solidFill>
              </a:rPr>
              <a:t>Community Protection Warning </a:t>
            </a:r>
            <a:r>
              <a:rPr lang="en-GB" sz="4000" dirty="0"/>
              <a:t>(CPW) </a:t>
            </a:r>
            <a:r>
              <a:rPr lang="en-GB" sz="4000" dirty="0">
                <a:solidFill>
                  <a:schemeClr val="tx2"/>
                </a:solidFill>
              </a:rPr>
              <a:t>(BMBC)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2 x </a:t>
            </a:r>
            <a:r>
              <a:rPr lang="en-GB" sz="4000" dirty="0">
                <a:solidFill>
                  <a:srgbClr val="FF0000"/>
                </a:solidFill>
              </a:rPr>
              <a:t>Community Protection Notices </a:t>
            </a:r>
            <a:r>
              <a:rPr lang="en-GB" sz="4000" dirty="0"/>
              <a:t>(CPN) </a:t>
            </a:r>
            <a:r>
              <a:rPr lang="en-GB" sz="4000" dirty="0">
                <a:solidFill>
                  <a:schemeClr val="tx2"/>
                </a:solidFill>
              </a:rPr>
              <a:t>(BMBC)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3 x </a:t>
            </a:r>
            <a:r>
              <a:rPr lang="en-GB" sz="4000" dirty="0">
                <a:solidFill>
                  <a:srgbClr val="FF0000"/>
                </a:solidFill>
              </a:rPr>
              <a:t>National Referral Mechanism </a:t>
            </a:r>
            <a:r>
              <a:rPr lang="en-GB" sz="4000" dirty="0"/>
              <a:t>(Modern Day Slavery) </a:t>
            </a:r>
            <a:r>
              <a:rPr lang="en-GB" sz="4000" dirty="0">
                <a:solidFill>
                  <a:schemeClr val="tx2"/>
                </a:solidFill>
              </a:rPr>
              <a:t>(BMBC)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3 x </a:t>
            </a:r>
            <a:r>
              <a:rPr lang="en-GB" sz="4000" dirty="0">
                <a:solidFill>
                  <a:srgbClr val="FF0000"/>
                </a:solidFill>
              </a:rPr>
              <a:t>Possession Orders </a:t>
            </a:r>
            <a:r>
              <a:rPr lang="en-GB" sz="4000" dirty="0"/>
              <a:t>granted (1 x Mandatory Grounds) </a:t>
            </a:r>
            <a:r>
              <a:rPr lang="en-GB" sz="4000" dirty="0">
                <a:solidFill>
                  <a:schemeClr val="tx2"/>
                </a:solidFill>
              </a:rPr>
              <a:t>(BMBC)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Design Out Crime &amp; </a:t>
            </a:r>
            <a:r>
              <a:rPr lang="en-GB" sz="4000" dirty="0">
                <a:solidFill>
                  <a:srgbClr val="FF0000"/>
                </a:solidFill>
              </a:rPr>
              <a:t>CCTV Installed x 6 Cameras </a:t>
            </a:r>
            <a:r>
              <a:rPr lang="en-GB" sz="4000" dirty="0"/>
              <a:t>on the estate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5 Vulnerable tenants referred to </a:t>
            </a:r>
            <a:r>
              <a:rPr lang="en-GB" sz="4000" dirty="0">
                <a:solidFill>
                  <a:srgbClr val="FF0000"/>
                </a:solidFill>
              </a:rPr>
              <a:t>Victim Witness Support </a:t>
            </a:r>
            <a:r>
              <a:rPr lang="en-GB" sz="4000" dirty="0">
                <a:solidFill>
                  <a:schemeClr val="tx2"/>
                </a:solidFill>
              </a:rPr>
              <a:t>(BMBC)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Submitted Intel Reports for </a:t>
            </a:r>
            <a:r>
              <a:rPr lang="en-GB" sz="4000" dirty="0">
                <a:solidFill>
                  <a:schemeClr val="tx2"/>
                </a:solidFill>
              </a:rPr>
              <a:t>(BH/BMBC)</a:t>
            </a:r>
            <a:endParaRPr lang="en-GB" sz="4000" dirty="0">
              <a:solidFill>
                <a:schemeClr val="accent4"/>
              </a:solidFill>
            </a:endParaRP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25561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20474-151E-1298-753B-C3E900AE7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2183F1B-80EC-FCD3-3155-9CBD4F531882}"/>
              </a:ext>
            </a:extLst>
          </p:cNvPr>
          <p:cNvGrpSpPr/>
          <p:nvPr/>
        </p:nvGrpSpPr>
        <p:grpSpPr>
          <a:xfrm>
            <a:off x="0" y="8488082"/>
            <a:ext cx="18288000" cy="2243607"/>
            <a:chOff x="0" y="0"/>
            <a:chExt cx="6186311" cy="75894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4E44A9E-A743-E5E2-DA51-DBE01B17EC61}"/>
                </a:ext>
              </a:extLst>
            </p:cNvPr>
            <p:cNvSpPr/>
            <p:nvPr/>
          </p:nvSpPr>
          <p:spPr>
            <a:xfrm>
              <a:off x="0" y="0"/>
              <a:ext cx="6186311" cy="758949"/>
            </a:xfrm>
            <a:custGeom>
              <a:avLst/>
              <a:gdLst/>
              <a:ahLst/>
              <a:cxnLst/>
              <a:rect l="l" t="t" r="r" b="b"/>
              <a:pathLst>
                <a:path w="6186311" h="758949">
                  <a:moveTo>
                    <a:pt x="0" y="0"/>
                  </a:moveTo>
                  <a:lnTo>
                    <a:pt x="6186311" y="0"/>
                  </a:lnTo>
                  <a:lnTo>
                    <a:pt x="6186311" y="758949"/>
                  </a:lnTo>
                  <a:lnTo>
                    <a:pt x="0" y="758949"/>
                  </a:lnTo>
                  <a:close/>
                </a:path>
              </a:pathLst>
            </a:custGeom>
            <a:solidFill>
              <a:srgbClr val="4F1F6A"/>
            </a:solidFill>
          </p:spPr>
          <p:txBody>
            <a:bodyPr/>
            <a:lstStyle/>
            <a:p>
              <a:endParaRPr lang="en-GB" dirty="0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3FAE7804-9D7B-296A-C205-DA1BC863B5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8907" y="8932771"/>
            <a:ext cx="4629840" cy="13542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3410DE-FFE2-55DF-881C-329E5059970E}"/>
              </a:ext>
            </a:extLst>
          </p:cNvPr>
          <p:cNvSpPr txBox="1"/>
          <p:nvPr/>
        </p:nvSpPr>
        <p:spPr>
          <a:xfrm>
            <a:off x="877824" y="0"/>
            <a:ext cx="16532352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>
                <a:solidFill>
                  <a:srgbClr val="FF0000"/>
                </a:solidFill>
              </a:rPr>
              <a:t>Police Actions:</a:t>
            </a:r>
          </a:p>
          <a:p>
            <a:endParaRPr lang="en-GB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5 x </a:t>
            </a:r>
            <a:r>
              <a:rPr lang="en-GB" sz="4000" dirty="0">
                <a:solidFill>
                  <a:srgbClr val="FF0000"/>
                </a:solidFill>
              </a:rPr>
              <a:t>Police Warrants </a:t>
            </a:r>
            <a:r>
              <a:rPr lang="en-GB" sz="4000" dirty="0"/>
              <a:t>executed under MDA</a:t>
            </a:r>
            <a:endParaRPr lang="en-GB" sz="4000" dirty="0">
              <a:solidFill>
                <a:schemeClr val="accent4"/>
              </a:solidFill>
            </a:endParaRPr>
          </a:p>
          <a:p>
            <a:endParaRPr lang="en-GB" sz="4000" dirty="0">
              <a:solidFill>
                <a:schemeClr val="accent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25 x use of </a:t>
            </a:r>
            <a:r>
              <a:rPr lang="en-GB" sz="4000" dirty="0">
                <a:solidFill>
                  <a:srgbClr val="FF0000"/>
                </a:solidFill>
              </a:rPr>
              <a:t>search powers </a:t>
            </a:r>
            <a:r>
              <a:rPr lang="en-GB" sz="4000" dirty="0"/>
              <a:t>under Sections 17, 18 &amp; 32 PACE </a:t>
            </a:r>
            <a:endParaRPr lang="en-GB" sz="4000" dirty="0">
              <a:solidFill>
                <a:schemeClr val="accent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accent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Submitted </a:t>
            </a:r>
            <a:r>
              <a:rPr lang="en-GB" sz="4000" dirty="0">
                <a:solidFill>
                  <a:srgbClr val="FF0000"/>
                </a:solidFill>
              </a:rPr>
              <a:t>Intel Reports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Increased</a:t>
            </a:r>
            <a:r>
              <a:rPr lang="en-GB" sz="4000" dirty="0">
                <a:solidFill>
                  <a:srgbClr val="FF0000"/>
                </a:solidFill>
              </a:rPr>
              <a:t> Stop and Search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FF0000"/>
                </a:solidFill>
              </a:rPr>
              <a:t>Joint visits </a:t>
            </a:r>
            <a:r>
              <a:rPr lang="en-GB" sz="4000" dirty="0"/>
              <a:t>with Council and Berneslai Homes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405735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4D9A8-3C69-F7EE-B1CB-241F6FA69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89C7428-46F7-8495-5C5D-B48A551E6C23}"/>
              </a:ext>
            </a:extLst>
          </p:cNvPr>
          <p:cNvGrpSpPr/>
          <p:nvPr/>
        </p:nvGrpSpPr>
        <p:grpSpPr>
          <a:xfrm>
            <a:off x="0" y="8488082"/>
            <a:ext cx="18288000" cy="2243607"/>
            <a:chOff x="0" y="0"/>
            <a:chExt cx="6186311" cy="75894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1D6D014-86BB-A9F3-3DF3-AFB90110A56A}"/>
                </a:ext>
              </a:extLst>
            </p:cNvPr>
            <p:cNvSpPr/>
            <p:nvPr/>
          </p:nvSpPr>
          <p:spPr>
            <a:xfrm>
              <a:off x="0" y="0"/>
              <a:ext cx="6186311" cy="758949"/>
            </a:xfrm>
            <a:custGeom>
              <a:avLst/>
              <a:gdLst/>
              <a:ahLst/>
              <a:cxnLst/>
              <a:rect l="l" t="t" r="r" b="b"/>
              <a:pathLst>
                <a:path w="6186311" h="758949">
                  <a:moveTo>
                    <a:pt x="0" y="0"/>
                  </a:moveTo>
                  <a:lnTo>
                    <a:pt x="6186311" y="0"/>
                  </a:lnTo>
                  <a:lnTo>
                    <a:pt x="6186311" y="758949"/>
                  </a:lnTo>
                  <a:lnTo>
                    <a:pt x="0" y="758949"/>
                  </a:lnTo>
                  <a:close/>
                </a:path>
              </a:pathLst>
            </a:custGeom>
            <a:solidFill>
              <a:srgbClr val="4F1F6A"/>
            </a:solidFill>
          </p:spPr>
          <p:txBody>
            <a:bodyPr/>
            <a:lstStyle/>
            <a:p>
              <a:endParaRPr lang="en-GB" dirty="0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8CBE39E6-E639-A15B-583C-53D193AE4C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8907" y="8932771"/>
            <a:ext cx="4629840" cy="13542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37584E-AE95-FFD4-6B0B-912452879D77}"/>
              </a:ext>
            </a:extLst>
          </p:cNvPr>
          <p:cNvSpPr txBox="1"/>
          <p:nvPr/>
        </p:nvSpPr>
        <p:spPr>
          <a:xfrm>
            <a:off x="877824" y="0"/>
            <a:ext cx="16532352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>
                <a:solidFill>
                  <a:srgbClr val="FF0000"/>
                </a:solidFill>
              </a:rPr>
              <a:t>Community Actions</a:t>
            </a:r>
          </a:p>
          <a:p>
            <a:endParaRPr lang="en-GB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Community centre on Prospect Street now in use.  Being used by Creative Recovery for arts and music.  Courses being run to help with mental health issues.</a:t>
            </a:r>
          </a:p>
          <a:p>
            <a:endParaRPr lang="en-GB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£2m in regeneration funding obtained by Berneslai Homes. </a:t>
            </a:r>
            <a:endParaRPr lang="en-GB" sz="4000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accent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accent4"/>
              </a:solidFill>
            </a:endParaRP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49392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043393"/>
            <a:ext cx="18288000" cy="2243607"/>
            <a:chOff x="0" y="0"/>
            <a:chExt cx="6186311" cy="7589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758949"/>
            </a:xfrm>
            <a:custGeom>
              <a:avLst/>
              <a:gdLst/>
              <a:ahLst/>
              <a:cxnLst/>
              <a:rect l="l" t="t" r="r" b="b"/>
              <a:pathLst>
                <a:path w="6186311" h="758949">
                  <a:moveTo>
                    <a:pt x="0" y="0"/>
                  </a:moveTo>
                  <a:lnTo>
                    <a:pt x="6186311" y="0"/>
                  </a:lnTo>
                  <a:lnTo>
                    <a:pt x="6186311" y="758949"/>
                  </a:lnTo>
                  <a:lnTo>
                    <a:pt x="0" y="758949"/>
                  </a:lnTo>
                  <a:close/>
                </a:path>
              </a:pathLst>
            </a:custGeom>
            <a:solidFill>
              <a:srgbClr val="4F1F6A"/>
            </a:solidFill>
          </p:spPr>
          <p:txBody>
            <a:bodyPr/>
            <a:lstStyle/>
            <a:p>
              <a:endParaRPr lang="en-GB" dirty="0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2331" y="8488082"/>
            <a:ext cx="4629840" cy="13542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05CCB5-C08B-4E2D-5954-1AC1B3702114}"/>
              </a:ext>
            </a:extLst>
          </p:cNvPr>
          <p:cNvSpPr txBox="1"/>
          <p:nvPr/>
        </p:nvSpPr>
        <p:spPr>
          <a:xfrm>
            <a:off x="472331" y="138604"/>
            <a:ext cx="17430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GB" sz="6000" b="1" dirty="0">
                <a:solidFill>
                  <a:srgbClr val="FF0000"/>
                </a:solidFill>
                <a:latin typeface="Calibri"/>
              </a:rPr>
              <a:t>Assessment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7FBF9C-1635-1078-A4EA-4A3D765A192D}"/>
              </a:ext>
            </a:extLst>
          </p:cNvPr>
          <p:cNvSpPr txBox="1"/>
          <p:nvPr/>
        </p:nvSpPr>
        <p:spPr>
          <a:xfrm>
            <a:off x="859536" y="1009112"/>
            <a:ext cx="1656892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Positive disruption around OCG B27 &amp; reduction in drug dealing on the estate</a:t>
            </a:r>
          </a:p>
          <a:p>
            <a:endParaRPr lang="en-GB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Vulnerable tenants identified (Prevent Cuckooing)</a:t>
            </a:r>
          </a:p>
          <a:p>
            <a:endParaRPr lang="en-GB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Properties identified as being used for drugs sales – closed quickly (2 weeks)</a:t>
            </a:r>
          </a:p>
          <a:p>
            <a:endParaRPr lang="en-GB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Issues discussed at MAAG, OCG Bronze &amp; Berneslai Homes meetings</a:t>
            </a:r>
          </a:p>
          <a:p>
            <a:endParaRPr lang="en-GB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Berneslai Homes properties on SLE are now ‘sensitive let’</a:t>
            </a:r>
          </a:p>
          <a:p>
            <a:endParaRPr lang="en-GB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 Regular estate visits with HMO, SNS, Police &amp; wardens</a:t>
            </a:r>
          </a:p>
        </p:txBody>
      </p:sp>
    </p:spTree>
    <p:extLst>
      <p:ext uri="{BB962C8B-B14F-4D97-AF65-F5344CB8AC3E}">
        <p14:creationId xmlns:p14="http://schemas.microsoft.com/office/powerpoint/2010/main" val="2041268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043393"/>
            <a:ext cx="18288000" cy="2243607"/>
            <a:chOff x="0" y="0"/>
            <a:chExt cx="6186311" cy="7589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758949"/>
            </a:xfrm>
            <a:custGeom>
              <a:avLst/>
              <a:gdLst/>
              <a:ahLst/>
              <a:cxnLst/>
              <a:rect l="l" t="t" r="r" b="b"/>
              <a:pathLst>
                <a:path w="6186311" h="758949">
                  <a:moveTo>
                    <a:pt x="0" y="0"/>
                  </a:moveTo>
                  <a:lnTo>
                    <a:pt x="6186311" y="0"/>
                  </a:lnTo>
                  <a:lnTo>
                    <a:pt x="6186311" y="758949"/>
                  </a:lnTo>
                  <a:lnTo>
                    <a:pt x="0" y="758949"/>
                  </a:lnTo>
                  <a:close/>
                </a:path>
              </a:pathLst>
            </a:custGeom>
            <a:solidFill>
              <a:srgbClr val="4F1F6A"/>
            </a:solidFill>
          </p:spPr>
          <p:txBody>
            <a:bodyPr/>
            <a:lstStyle/>
            <a:p>
              <a:endParaRPr lang="en-GB" dirty="0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2331" y="8488082"/>
            <a:ext cx="4629840" cy="13542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55D93F-4CE4-A03F-D925-B390F638AF75}"/>
              </a:ext>
            </a:extLst>
          </p:cNvPr>
          <p:cNvSpPr txBox="1"/>
          <p:nvPr/>
        </p:nvSpPr>
        <p:spPr>
          <a:xfrm>
            <a:off x="472331" y="877824"/>
            <a:ext cx="67601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solidFill>
                  <a:srgbClr val="FF0000"/>
                </a:solidFill>
              </a:rPr>
              <a:t>Why Closure Orders?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9084E6-AB4A-2350-41AE-A711DFB81E6D}"/>
              </a:ext>
            </a:extLst>
          </p:cNvPr>
          <p:cNvSpPr txBox="1"/>
          <p:nvPr/>
        </p:nvSpPr>
        <p:spPr>
          <a:xfrm>
            <a:off x="1024128" y="1893487"/>
            <a:ext cx="1569110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Immediate impact on reducing visitors to an address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Reduction in ASB &amp; Crime</a:t>
            </a:r>
          </a:p>
          <a:p>
            <a:endParaRPr lang="en-GB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Allow agencies to gain access/engagement to tenant if vulnerable (Cuckooing)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Mandatory grounds for possession if closure order breached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Positive public perception</a:t>
            </a:r>
          </a:p>
          <a:p>
            <a:endParaRPr lang="en-GB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650033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20474-151E-1298-753B-C3E900AE7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2183F1B-80EC-FCD3-3155-9CBD4F531882}"/>
              </a:ext>
            </a:extLst>
          </p:cNvPr>
          <p:cNvGrpSpPr/>
          <p:nvPr/>
        </p:nvGrpSpPr>
        <p:grpSpPr>
          <a:xfrm>
            <a:off x="0" y="8488082"/>
            <a:ext cx="18288000" cy="2243607"/>
            <a:chOff x="0" y="0"/>
            <a:chExt cx="6186311" cy="75894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4E44A9E-A743-E5E2-DA51-DBE01B17EC61}"/>
                </a:ext>
              </a:extLst>
            </p:cNvPr>
            <p:cNvSpPr/>
            <p:nvPr/>
          </p:nvSpPr>
          <p:spPr>
            <a:xfrm>
              <a:off x="0" y="0"/>
              <a:ext cx="6186311" cy="758949"/>
            </a:xfrm>
            <a:custGeom>
              <a:avLst/>
              <a:gdLst/>
              <a:ahLst/>
              <a:cxnLst/>
              <a:rect l="l" t="t" r="r" b="b"/>
              <a:pathLst>
                <a:path w="6186311" h="758949">
                  <a:moveTo>
                    <a:pt x="0" y="0"/>
                  </a:moveTo>
                  <a:lnTo>
                    <a:pt x="6186311" y="0"/>
                  </a:lnTo>
                  <a:lnTo>
                    <a:pt x="6186311" y="758949"/>
                  </a:lnTo>
                  <a:lnTo>
                    <a:pt x="0" y="758949"/>
                  </a:lnTo>
                  <a:close/>
                </a:path>
              </a:pathLst>
            </a:custGeom>
            <a:solidFill>
              <a:srgbClr val="4F1F6A"/>
            </a:solidFill>
          </p:spPr>
          <p:txBody>
            <a:bodyPr/>
            <a:lstStyle/>
            <a:p>
              <a:endParaRPr lang="en-GB" dirty="0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3FAE7804-9D7B-296A-C205-DA1BC863B5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8907" y="8932771"/>
            <a:ext cx="4629840" cy="13542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3410DE-FFE2-55DF-881C-329E5059970E}"/>
              </a:ext>
            </a:extLst>
          </p:cNvPr>
          <p:cNvSpPr txBox="1"/>
          <p:nvPr/>
        </p:nvSpPr>
        <p:spPr>
          <a:xfrm>
            <a:off x="877824" y="0"/>
            <a:ext cx="165323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b="1" dirty="0">
              <a:solidFill>
                <a:srgbClr val="FF0000"/>
              </a:solidFill>
            </a:endParaRPr>
          </a:p>
          <a:p>
            <a:endParaRPr lang="en-GB" sz="4000" b="1" dirty="0">
              <a:solidFill>
                <a:srgbClr val="FF0000"/>
              </a:solidFill>
            </a:endParaRPr>
          </a:p>
          <a:p>
            <a:endParaRPr lang="en-GB" sz="4000" dirty="0"/>
          </a:p>
          <a:p>
            <a:endParaRPr lang="en-GB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EE49E7-98AC-549F-B8BC-CFFF7163B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8118" y="316716"/>
            <a:ext cx="2139697" cy="79914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F824EB-29F2-D5FE-53B7-53DE50B61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871" y="269311"/>
            <a:ext cx="2009524" cy="79914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E2461E-2146-AF11-BEE2-E31FB036D7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29710" y="269311"/>
            <a:ext cx="2139697" cy="79914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6A18E5-A04A-8E89-B425-6C2136FC62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2361" y="269311"/>
            <a:ext cx="2139698" cy="79914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0A8758-7C2F-65DE-8ADF-49A79C78D3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7433" y="316716"/>
            <a:ext cx="2128955" cy="7991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4D7E13-451D-363F-AAD9-03A35E0677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47598" y="269311"/>
            <a:ext cx="2139697" cy="79914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B7091F-8FA0-BFE6-5529-F4D8A6DFD3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705" y="269311"/>
            <a:ext cx="2308324" cy="79914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98679F-DC0C-7F8A-0C0B-2FD8B8D8A5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11137" y="269311"/>
            <a:ext cx="2139697" cy="799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12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043393"/>
            <a:ext cx="18288000" cy="2243607"/>
            <a:chOff x="0" y="0"/>
            <a:chExt cx="6186311" cy="7589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758949"/>
            </a:xfrm>
            <a:custGeom>
              <a:avLst/>
              <a:gdLst/>
              <a:ahLst/>
              <a:cxnLst/>
              <a:rect l="l" t="t" r="r" b="b"/>
              <a:pathLst>
                <a:path w="6186311" h="758949">
                  <a:moveTo>
                    <a:pt x="0" y="0"/>
                  </a:moveTo>
                  <a:lnTo>
                    <a:pt x="6186311" y="0"/>
                  </a:lnTo>
                  <a:lnTo>
                    <a:pt x="6186311" y="758949"/>
                  </a:lnTo>
                  <a:lnTo>
                    <a:pt x="0" y="758949"/>
                  </a:lnTo>
                  <a:close/>
                </a:path>
              </a:pathLst>
            </a:custGeom>
            <a:solidFill>
              <a:srgbClr val="4F1F6A"/>
            </a:solidFill>
          </p:spPr>
          <p:txBody>
            <a:bodyPr/>
            <a:lstStyle/>
            <a:p>
              <a:endParaRPr lang="en-GB" dirty="0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2331" y="8488082"/>
            <a:ext cx="4629840" cy="13542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55D93F-4CE4-A03F-D925-B390F638AF75}"/>
              </a:ext>
            </a:extLst>
          </p:cNvPr>
          <p:cNvSpPr txBox="1"/>
          <p:nvPr/>
        </p:nvSpPr>
        <p:spPr>
          <a:xfrm>
            <a:off x="472331" y="877824"/>
            <a:ext cx="28745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solidFill>
                  <a:srgbClr val="FF0000"/>
                </a:solidFill>
              </a:rPr>
              <a:t>Learning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9084E6-AB4A-2350-41AE-A711DFB81E6D}"/>
              </a:ext>
            </a:extLst>
          </p:cNvPr>
          <p:cNvSpPr txBox="1"/>
          <p:nvPr/>
        </p:nvSpPr>
        <p:spPr>
          <a:xfrm>
            <a:off x="1042416" y="2487168"/>
            <a:ext cx="156911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When it goes wrong (Case Study Jordan)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Lack of intel being submitted by BMBC and Berneslai Homes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Difficulties in enforcing closure orders (Lack of use of police powers)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Lack of NRM submissions and understanding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Funding (CCTV)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Sustaining and driving enforcement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Displacement of dealers and drug activity</a:t>
            </a:r>
          </a:p>
        </p:txBody>
      </p:sp>
    </p:spTree>
    <p:extLst>
      <p:ext uri="{BB962C8B-B14F-4D97-AF65-F5344CB8AC3E}">
        <p14:creationId xmlns:p14="http://schemas.microsoft.com/office/powerpoint/2010/main" val="4203309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1F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26836" y="2273690"/>
            <a:ext cx="3998789" cy="57396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F745C1-1F16-C9AE-081C-8B9A807747BB}"/>
              </a:ext>
            </a:extLst>
          </p:cNvPr>
          <p:cNvSpPr txBox="1"/>
          <p:nvPr/>
        </p:nvSpPr>
        <p:spPr>
          <a:xfrm>
            <a:off x="7787148" y="2787446"/>
            <a:ext cx="8674017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371600"/>
            <a:r>
              <a:rPr lang="en-GB" sz="6600" b="1" dirty="0">
                <a:solidFill>
                  <a:prstClr val="white"/>
                </a:solidFill>
                <a:latin typeface="Calibri"/>
              </a:rPr>
              <a:t>Thank you!</a:t>
            </a:r>
          </a:p>
          <a:p>
            <a:pPr algn="ctr" defTabSz="1371600"/>
            <a:endParaRPr lang="en-GB" sz="6600" b="1" dirty="0">
              <a:solidFill>
                <a:prstClr val="white"/>
              </a:solidFill>
              <a:latin typeface="Calibri"/>
            </a:endParaRPr>
          </a:p>
          <a:p>
            <a:pPr algn="ctr" defTabSz="1371600"/>
            <a:endParaRPr lang="en-GB" sz="6600" b="1" dirty="0">
              <a:solidFill>
                <a:prstClr val="white"/>
              </a:solidFill>
              <a:latin typeface="Calibri"/>
            </a:endParaRPr>
          </a:p>
          <a:p>
            <a:pPr algn="ctr" defTabSz="1371600"/>
            <a:r>
              <a:rPr lang="en-GB" sz="6600" b="1" dirty="0">
                <a:solidFill>
                  <a:prstClr val="white"/>
                </a:solidFill>
                <a:latin typeface="Calibri"/>
              </a:rPr>
              <a:t>Any Questions???</a:t>
            </a:r>
          </a:p>
        </p:txBody>
      </p:sp>
    </p:spTree>
    <p:extLst>
      <p:ext uri="{BB962C8B-B14F-4D97-AF65-F5344CB8AC3E}">
        <p14:creationId xmlns:p14="http://schemas.microsoft.com/office/powerpoint/2010/main" val="602230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043393"/>
            <a:ext cx="18288000" cy="2243607"/>
            <a:chOff x="0" y="0"/>
            <a:chExt cx="6186311" cy="7589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758949"/>
            </a:xfrm>
            <a:custGeom>
              <a:avLst/>
              <a:gdLst/>
              <a:ahLst/>
              <a:cxnLst/>
              <a:rect l="l" t="t" r="r" b="b"/>
              <a:pathLst>
                <a:path w="6186311" h="758949">
                  <a:moveTo>
                    <a:pt x="0" y="0"/>
                  </a:moveTo>
                  <a:lnTo>
                    <a:pt x="6186311" y="0"/>
                  </a:lnTo>
                  <a:lnTo>
                    <a:pt x="6186311" y="758949"/>
                  </a:lnTo>
                  <a:lnTo>
                    <a:pt x="0" y="758949"/>
                  </a:lnTo>
                  <a:close/>
                </a:path>
              </a:pathLst>
            </a:custGeom>
            <a:solidFill>
              <a:srgbClr val="4F1F6A"/>
            </a:solidFill>
          </p:spPr>
          <p:txBody>
            <a:bodyPr/>
            <a:lstStyle/>
            <a:p>
              <a:endParaRPr lang="en-GB" dirty="0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2331" y="8488082"/>
            <a:ext cx="4629840" cy="13542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77F5FA-31B8-D141-8290-3BB9A3D15178}"/>
              </a:ext>
            </a:extLst>
          </p:cNvPr>
          <p:cNvSpPr txBox="1"/>
          <p:nvPr/>
        </p:nvSpPr>
        <p:spPr>
          <a:xfrm>
            <a:off x="1275348" y="1051436"/>
            <a:ext cx="32264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</a:rPr>
              <a:t>Objective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7841B2-D722-C948-1F54-533F7A6BFCBF}"/>
              </a:ext>
            </a:extLst>
          </p:cNvPr>
          <p:cNvSpPr txBox="1"/>
          <p:nvPr/>
        </p:nvSpPr>
        <p:spPr>
          <a:xfrm>
            <a:off x="1275348" y="2511788"/>
            <a:ext cx="1489509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6000" dirty="0"/>
              <a:t>Using a problem-solving approach (OSARA) to disrupt, deter and prevent drug dealing by Organised Crime Group (OCG B27), prevent cuckooing and safeguard vulnerable victims on the Summer Lane Estate Barnsley. </a:t>
            </a:r>
          </a:p>
        </p:txBody>
      </p:sp>
    </p:spTree>
    <p:extLst>
      <p:ext uri="{BB962C8B-B14F-4D97-AF65-F5344CB8AC3E}">
        <p14:creationId xmlns:p14="http://schemas.microsoft.com/office/powerpoint/2010/main" val="3773182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043393"/>
            <a:ext cx="18288000" cy="2243607"/>
            <a:chOff x="0" y="0"/>
            <a:chExt cx="6186311" cy="7589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758949"/>
            </a:xfrm>
            <a:custGeom>
              <a:avLst/>
              <a:gdLst/>
              <a:ahLst/>
              <a:cxnLst/>
              <a:rect l="l" t="t" r="r" b="b"/>
              <a:pathLst>
                <a:path w="6186311" h="758949">
                  <a:moveTo>
                    <a:pt x="0" y="0"/>
                  </a:moveTo>
                  <a:lnTo>
                    <a:pt x="6186311" y="0"/>
                  </a:lnTo>
                  <a:lnTo>
                    <a:pt x="6186311" y="758949"/>
                  </a:lnTo>
                  <a:lnTo>
                    <a:pt x="0" y="758949"/>
                  </a:lnTo>
                  <a:close/>
                </a:path>
              </a:pathLst>
            </a:custGeom>
            <a:solidFill>
              <a:srgbClr val="4F1F6A"/>
            </a:solidFill>
          </p:spPr>
          <p:txBody>
            <a:bodyPr/>
            <a:lstStyle/>
            <a:p>
              <a:endParaRPr lang="en-GB" dirty="0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2331" y="8488082"/>
            <a:ext cx="4629840" cy="13542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77F5FA-31B8-D141-8290-3BB9A3D15178}"/>
              </a:ext>
            </a:extLst>
          </p:cNvPr>
          <p:cNvSpPr txBox="1"/>
          <p:nvPr/>
        </p:nvSpPr>
        <p:spPr>
          <a:xfrm>
            <a:off x="1609344" y="1152144"/>
            <a:ext cx="82830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</a:rPr>
              <a:t>Council what can we do?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D9037F-BC3A-1731-EEF5-E6339DF5BC4D}"/>
              </a:ext>
            </a:extLst>
          </p:cNvPr>
          <p:cNvSpPr txBox="1"/>
          <p:nvPr/>
        </p:nvSpPr>
        <p:spPr>
          <a:xfrm>
            <a:off x="1792224" y="2240218"/>
            <a:ext cx="147035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b="0" i="0" u="none" dirty="0">
                <a:effectLst/>
              </a:rPr>
              <a:t>Council have  a statutory obligation to tackle OCGs</a:t>
            </a:r>
          </a:p>
          <a:p>
            <a:endParaRPr lang="en-GB" sz="4000" b="0" i="0" u="none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b="0" i="0" u="none" dirty="0">
                <a:effectLst/>
              </a:rPr>
              <a:t>Councils have a unique part to play alongside police and partner agencies to tackle SOC (OCGs). </a:t>
            </a:r>
          </a:p>
          <a:p>
            <a:endParaRPr lang="en-GB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Need to identify/understand local vulnerabilities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Provide intelligence and share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800410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043393"/>
            <a:ext cx="18288000" cy="2243607"/>
            <a:chOff x="0" y="0"/>
            <a:chExt cx="6186311" cy="7589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758949"/>
            </a:xfrm>
            <a:custGeom>
              <a:avLst/>
              <a:gdLst/>
              <a:ahLst/>
              <a:cxnLst/>
              <a:rect l="l" t="t" r="r" b="b"/>
              <a:pathLst>
                <a:path w="6186311" h="758949">
                  <a:moveTo>
                    <a:pt x="0" y="0"/>
                  </a:moveTo>
                  <a:lnTo>
                    <a:pt x="6186311" y="0"/>
                  </a:lnTo>
                  <a:lnTo>
                    <a:pt x="6186311" y="758949"/>
                  </a:lnTo>
                  <a:lnTo>
                    <a:pt x="0" y="758949"/>
                  </a:lnTo>
                  <a:close/>
                </a:path>
              </a:pathLst>
            </a:custGeom>
            <a:solidFill>
              <a:srgbClr val="4F1F6A"/>
            </a:solidFill>
          </p:spPr>
          <p:txBody>
            <a:bodyPr/>
            <a:lstStyle/>
            <a:p>
              <a:endParaRPr lang="en-GB" dirty="0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2331" y="8488082"/>
            <a:ext cx="4629840" cy="13542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BF8DDD-6A23-79CC-E6CF-705D8A004377}"/>
              </a:ext>
            </a:extLst>
          </p:cNvPr>
          <p:cNvSpPr txBox="1"/>
          <p:nvPr/>
        </p:nvSpPr>
        <p:spPr>
          <a:xfrm>
            <a:off x="548348" y="99905"/>
            <a:ext cx="30415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</a:rPr>
              <a:t>Scanning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AB55E2-A17D-00CF-A111-9D7831831437}"/>
              </a:ext>
            </a:extLst>
          </p:cNvPr>
          <p:cNvSpPr txBox="1"/>
          <p:nvPr/>
        </p:nvSpPr>
        <p:spPr>
          <a:xfrm flipH="1">
            <a:off x="548348" y="1115568"/>
            <a:ext cx="16548791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The Summer Lane Estate is situated in </a:t>
            </a:r>
          </a:p>
          <a:p>
            <a:r>
              <a:rPr lang="en-GB" sz="4000" dirty="0"/>
              <a:t>   central Barnsley close to the town centre.</a:t>
            </a:r>
          </a:p>
          <a:p>
            <a:endParaRPr lang="en-GB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Predominantly Berneslai Homes properties.</a:t>
            </a:r>
          </a:p>
          <a:p>
            <a:endParaRPr lang="en-GB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Number of criminal tenants in properties.</a:t>
            </a:r>
          </a:p>
          <a:p>
            <a:endParaRPr lang="en-GB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Number of vulnerable tenants with </a:t>
            </a:r>
          </a:p>
          <a:p>
            <a:r>
              <a:rPr lang="en-GB" sz="4000" dirty="0"/>
              <a:t>  (mental health, alcohol and drug issues)</a:t>
            </a:r>
          </a:p>
          <a:p>
            <a:endParaRPr lang="en-GB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Known ASB &amp; drug hot spot area.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733033-17CB-6F8C-42CC-372EE6CF1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1632" y="1115568"/>
            <a:ext cx="7168896" cy="622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17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D06B4-BA5E-D912-1DBA-65FB563F2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86EB1EA-C30F-486B-D5A8-BA6BA0AB02BC}"/>
              </a:ext>
            </a:extLst>
          </p:cNvPr>
          <p:cNvGrpSpPr/>
          <p:nvPr/>
        </p:nvGrpSpPr>
        <p:grpSpPr>
          <a:xfrm>
            <a:off x="0" y="8043393"/>
            <a:ext cx="18288000" cy="2243607"/>
            <a:chOff x="0" y="0"/>
            <a:chExt cx="6186311" cy="75894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5C5AF76-AD3F-59E9-913E-64194BEBCCFF}"/>
                </a:ext>
              </a:extLst>
            </p:cNvPr>
            <p:cNvSpPr/>
            <p:nvPr/>
          </p:nvSpPr>
          <p:spPr>
            <a:xfrm>
              <a:off x="0" y="0"/>
              <a:ext cx="6186311" cy="758949"/>
            </a:xfrm>
            <a:custGeom>
              <a:avLst/>
              <a:gdLst/>
              <a:ahLst/>
              <a:cxnLst/>
              <a:rect l="l" t="t" r="r" b="b"/>
              <a:pathLst>
                <a:path w="6186311" h="758949">
                  <a:moveTo>
                    <a:pt x="0" y="0"/>
                  </a:moveTo>
                  <a:lnTo>
                    <a:pt x="6186311" y="0"/>
                  </a:lnTo>
                  <a:lnTo>
                    <a:pt x="6186311" y="758949"/>
                  </a:lnTo>
                  <a:lnTo>
                    <a:pt x="0" y="758949"/>
                  </a:lnTo>
                  <a:close/>
                </a:path>
              </a:pathLst>
            </a:custGeom>
            <a:solidFill>
              <a:srgbClr val="4F1F6A"/>
            </a:solidFill>
          </p:spPr>
          <p:txBody>
            <a:bodyPr/>
            <a:lstStyle/>
            <a:p>
              <a:endParaRPr lang="en-GB" dirty="0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5895DCE8-5746-4F3E-201F-D41A440F4E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2331" y="8488082"/>
            <a:ext cx="4629840" cy="13542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5EF6D6-8D43-9D36-B473-770F1084E5A9}"/>
              </a:ext>
            </a:extLst>
          </p:cNvPr>
          <p:cNvSpPr txBox="1"/>
          <p:nvPr/>
        </p:nvSpPr>
        <p:spPr>
          <a:xfrm>
            <a:off x="896112" y="254548"/>
            <a:ext cx="30415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</a:rPr>
              <a:t>Scanning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145658-8D2D-B14F-92CD-3822C6ACC132}"/>
              </a:ext>
            </a:extLst>
          </p:cNvPr>
          <p:cNvSpPr txBox="1"/>
          <p:nvPr/>
        </p:nvSpPr>
        <p:spPr>
          <a:xfrm flipH="1">
            <a:off x="548348" y="1115568"/>
            <a:ext cx="16548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472BB5-B493-1BCE-118C-3D53C6DC3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117" y="1527114"/>
            <a:ext cx="11013596" cy="574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65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043393"/>
            <a:ext cx="18288000" cy="2243607"/>
            <a:chOff x="0" y="0"/>
            <a:chExt cx="6186311" cy="7589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758949"/>
            </a:xfrm>
            <a:custGeom>
              <a:avLst/>
              <a:gdLst/>
              <a:ahLst/>
              <a:cxnLst/>
              <a:rect l="l" t="t" r="r" b="b"/>
              <a:pathLst>
                <a:path w="6186311" h="758949">
                  <a:moveTo>
                    <a:pt x="0" y="0"/>
                  </a:moveTo>
                  <a:lnTo>
                    <a:pt x="6186311" y="0"/>
                  </a:lnTo>
                  <a:lnTo>
                    <a:pt x="6186311" y="758949"/>
                  </a:lnTo>
                  <a:lnTo>
                    <a:pt x="0" y="758949"/>
                  </a:lnTo>
                  <a:close/>
                </a:path>
              </a:pathLst>
            </a:custGeom>
            <a:solidFill>
              <a:srgbClr val="4F1F6A"/>
            </a:solidFill>
          </p:spPr>
          <p:txBody>
            <a:bodyPr/>
            <a:lstStyle/>
            <a:p>
              <a:endParaRPr lang="en-GB" dirty="0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2331" y="8488082"/>
            <a:ext cx="4629840" cy="1354229"/>
          </a:xfrm>
          <a:prstGeom prst="rect">
            <a:avLst/>
          </a:prstGeom>
        </p:spPr>
      </p:pic>
      <p:pic>
        <p:nvPicPr>
          <p:cNvPr id="1028" name="Picture 4" descr=" Offender, Place, and Target/victim">
            <a:extLst>
              <a:ext uri="{FF2B5EF4-FFF2-40B4-BE49-F238E27FC236}">
                <a16:creationId xmlns:a16="http://schemas.microsoft.com/office/drawing/2014/main" id="{6F0E7AE6-0707-6E22-B42D-D13A4B92A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016" y="924324"/>
            <a:ext cx="7662853" cy="536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FA20A7-0AD5-1815-CD07-DA30946A89EF}"/>
              </a:ext>
            </a:extLst>
          </p:cNvPr>
          <p:cNvSpPr txBox="1"/>
          <p:nvPr/>
        </p:nvSpPr>
        <p:spPr>
          <a:xfrm>
            <a:off x="12051791" y="2283256"/>
            <a:ext cx="2999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Summer Lane Estate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AE8A21-B63A-A686-7E33-791AE2DB3D70}"/>
              </a:ext>
            </a:extLst>
          </p:cNvPr>
          <p:cNvSpPr txBox="1"/>
          <p:nvPr/>
        </p:nvSpPr>
        <p:spPr>
          <a:xfrm>
            <a:off x="2011862" y="2490642"/>
            <a:ext cx="3353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OCG B27</a:t>
            </a:r>
          </a:p>
          <a:p>
            <a:r>
              <a:rPr lang="en-GB" sz="4000" b="1" dirty="0"/>
              <a:t>Drug Users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C1ACA3-C1BB-CDFE-5882-C3773ABBC0C9}"/>
              </a:ext>
            </a:extLst>
          </p:cNvPr>
          <p:cNvSpPr txBox="1"/>
          <p:nvPr/>
        </p:nvSpPr>
        <p:spPr>
          <a:xfrm>
            <a:off x="4882896" y="6431488"/>
            <a:ext cx="768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Vulnerable Residents</a:t>
            </a:r>
          </a:p>
          <a:p>
            <a:pPr algn="ctr"/>
            <a:r>
              <a:rPr lang="en-GB" sz="4000" b="1" dirty="0"/>
              <a:t>BMBC/Berneslai Homes/Police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E18995-DF81-DCC3-8F56-1FEA2CD71B24}"/>
              </a:ext>
            </a:extLst>
          </p:cNvPr>
          <p:cNvSpPr txBox="1"/>
          <p:nvPr/>
        </p:nvSpPr>
        <p:spPr>
          <a:xfrm>
            <a:off x="713232" y="715698"/>
            <a:ext cx="61918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/>
              <a:t>Problem Analysis Triangle</a:t>
            </a:r>
          </a:p>
        </p:txBody>
      </p:sp>
    </p:spTree>
    <p:extLst>
      <p:ext uri="{BB962C8B-B14F-4D97-AF65-F5344CB8AC3E}">
        <p14:creationId xmlns:p14="http://schemas.microsoft.com/office/powerpoint/2010/main" val="3383952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488083"/>
            <a:ext cx="18288000" cy="1798917"/>
            <a:chOff x="0" y="150426"/>
            <a:chExt cx="6186311" cy="608523"/>
          </a:xfrm>
        </p:grpSpPr>
        <p:sp>
          <p:nvSpPr>
            <p:cNvPr id="3" name="Freeform 3"/>
            <p:cNvSpPr/>
            <p:nvPr/>
          </p:nvSpPr>
          <p:spPr>
            <a:xfrm>
              <a:off x="0" y="150426"/>
              <a:ext cx="6186311" cy="608523"/>
            </a:xfrm>
            <a:custGeom>
              <a:avLst/>
              <a:gdLst/>
              <a:ahLst/>
              <a:cxnLst/>
              <a:rect l="l" t="t" r="r" b="b"/>
              <a:pathLst>
                <a:path w="6186311" h="758949">
                  <a:moveTo>
                    <a:pt x="0" y="0"/>
                  </a:moveTo>
                  <a:lnTo>
                    <a:pt x="6186311" y="0"/>
                  </a:lnTo>
                  <a:lnTo>
                    <a:pt x="6186311" y="758949"/>
                  </a:lnTo>
                  <a:lnTo>
                    <a:pt x="0" y="758949"/>
                  </a:lnTo>
                  <a:close/>
                </a:path>
              </a:pathLst>
            </a:custGeom>
            <a:solidFill>
              <a:srgbClr val="4F1F6A"/>
            </a:solidFill>
          </p:spPr>
          <p:txBody>
            <a:bodyPr/>
            <a:lstStyle/>
            <a:p>
              <a:endParaRPr lang="en-GB" dirty="0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6525" y="8734078"/>
            <a:ext cx="4629840" cy="13542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C2A5E4-F598-0D6C-7DBD-ECD550AE8DEB}"/>
              </a:ext>
            </a:extLst>
          </p:cNvPr>
          <p:cNvSpPr txBox="1"/>
          <p:nvPr/>
        </p:nvSpPr>
        <p:spPr>
          <a:xfrm>
            <a:off x="5114653" y="311776"/>
            <a:ext cx="80650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b="1" dirty="0"/>
          </a:p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73C4B8-21B6-3473-477E-56DFEC9CBECE}"/>
              </a:ext>
            </a:extLst>
          </p:cNvPr>
          <p:cNvSpPr txBox="1"/>
          <p:nvPr/>
        </p:nvSpPr>
        <p:spPr>
          <a:xfrm>
            <a:off x="1078992" y="311776"/>
            <a:ext cx="27942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</a:rPr>
              <a:t>Analysis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E92CBE-349E-BD02-5553-8DDDFE843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376" y="483721"/>
            <a:ext cx="12838175" cy="80043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7CBD2F-C90B-796E-5188-9AB714A8163D}"/>
              </a:ext>
            </a:extLst>
          </p:cNvPr>
          <p:cNvSpPr txBox="1"/>
          <p:nvPr/>
        </p:nvSpPr>
        <p:spPr>
          <a:xfrm>
            <a:off x="190138" y="1573434"/>
            <a:ext cx="382219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Decrease in Drugs/Dealing. </a:t>
            </a:r>
          </a:p>
          <a:p>
            <a:endParaRPr lang="en-GB" sz="2800" dirty="0"/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Increase in dog fouling &amp; ASB young people.</a:t>
            </a:r>
          </a:p>
          <a:p>
            <a:endParaRPr lang="en-GB" dirty="0"/>
          </a:p>
          <a:p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737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F25DF-E4B4-6638-A180-7FA87FDE1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E6C078A-D550-675A-4CDE-8E0E69C1B708}"/>
              </a:ext>
            </a:extLst>
          </p:cNvPr>
          <p:cNvGrpSpPr/>
          <p:nvPr/>
        </p:nvGrpSpPr>
        <p:grpSpPr>
          <a:xfrm>
            <a:off x="0" y="8043393"/>
            <a:ext cx="18288000" cy="2243607"/>
            <a:chOff x="0" y="0"/>
            <a:chExt cx="6186311" cy="75894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C0285B1-C077-2881-987E-10404E16A835}"/>
                </a:ext>
              </a:extLst>
            </p:cNvPr>
            <p:cNvSpPr/>
            <p:nvPr/>
          </p:nvSpPr>
          <p:spPr>
            <a:xfrm>
              <a:off x="0" y="0"/>
              <a:ext cx="6186311" cy="758949"/>
            </a:xfrm>
            <a:custGeom>
              <a:avLst/>
              <a:gdLst/>
              <a:ahLst/>
              <a:cxnLst/>
              <a:rect l="l" t="t" r="r" b="b"/>
              <a:pathLst>
                <a:path w="6186311" h="758949">
                  <a:moveTo>
                    <a:pt x="0" y="0"/>
                  </a:moveTo>
                  <a:lnTo>
                    <a:pt x="6186311" y="0"/>
                  </a:lnTo>
                  <a:lnTo>
                    <a:pt x="6186311" y="758949"/>
                  </a:lnTo>
                  <a:lnTo>
                    <a:pt x="0" y="758949"/>
                  </a:lnTo>
                  <a:close/>
                </a:path>
              </a:pathLst>
            </a:custGeom>
            <a:solidFill>
              <a:srgbClr val="4F1F6A"/>
            </a:solidFill>
          </p:spPr>
          <p:txBody>
            <a:bodyPr/>
            <a:lstStyle/>
            <a:p>
              <a:endParaRPr lang="en-GB" dirty="0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2E4028EA-F210-CB0B-C9A3-832D24F010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2331" y="8488082"/>
            <a:ext cx="4629840" cy="13542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3217B6-A4C9-5C6B-5AC3-20044C66DE56}"/>
              </a:ext>
            </a:extLst>
          </p:cNvPr>
          <p:cNvSpPr txBox="1"/>
          <p:nvPr/>
        </p:nvSpPr>
        <p:spPr>
          <a:xfrm>
            <a:off x="396022" y="298154"/>
            <a:ext cx="27942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</a:rPr>
              <a:t>Analysis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6C209E-99B2-179F-0DE8-AA2FC335D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7982" y="1313817"/>
            <a:ext cx="10349649" cy="62848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8A2E57-E301-3E1A-C00F-209CF434B340}"/>
              </a:ext>
            </a:extLst>
          </p:cNvPr>
          <p:cNvSpPr txBox="1"/>
          <p:nvPr/>
        </p:nvSpPr>
        <p:spPr>
          <a:xfrm>
            <a:off x="13697712" y="1664208"/>
            <a:ext cx="40233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Marked reduction in in perception of ASB being Very High and High.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Survey dates 1 year &amp; 2 days apart.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039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043393"/>
            <a:ext cx="18288000" cy="2243607"/>
            <a:chOff x="0" y="0"/>
            <a:chExt cx="6186311" cy="7589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758949"/>
            </a:xfrm>
            <a:custGeom>
              <a:avLst/>
              <a:gdLst/>
              <a:ahLst/>
              <a:cxnLst/>
              <a:rect l="l" t="t" r="r" b="b"/>
              <a:pathLst>
                <a:path w="6186311" h="758949">
                  <a:moveTo>
                    <a:pt x="0" y="0"/>
                  </a:moveTo>
                  <a:lnTo>
                    <a:pt x="6186311" y="0"/>
                  </a:lnTo>
                  <a:lnTo>
                    <a:pt x="6186311" y="758949"/>
                  </a:lnTo>
                  <a:lnTo>
                    <a:pt x="0" y="758949"/>
                  </a:lnTo>
                  <a:close/>
                </a:path>
              </a:pathLst>
            </a:custGeom>
            <a:solidFill>
              <a:srgbClr val="4F1F6A"/>
            </a:solidFill>
          </p:spPr>
          <p:txBody>
            <a:bodyPr/>
            <a:lstStyle/>
            <a:p>
              <a:endParaRPr lang="en-GB" dirty="0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2331" y="8488082"/>
            <a:ext cx="4629840" cy="13542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0DF2EF-0F47-8270-60B2-2D6DB4BB51CC}"/>
              </a:ext>
            </a:extLst>
          </p:cNvPr>
          <p:cNvSpPr txBox="1"/>
          <p:nvPr/>
        </p:nvSpPr>
        <p:spPr>
          <a:xfrm>
            <a:off x="1316736" y="78929"/>
            <a:ext cx="16020288" cy="864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OCG B27 identified as being involved in drugs supply</a:t>
            </a:r>
          </a:p>
          <a:p>
            <a:endParaRPr lang="en-GB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OCG B27 using properties of vulnerable tenants</a:t>
            </a:r>
          </a:p>
          <a:p>
            <a:endParaRPr lang="en-GB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Town Centre nominals visiting estate to buy drugs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High number of cases involving cuckooing</a:t>
            </a:r>
          </a:p>
          <a:p>
            <a:endParaRPr lang="en-GB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Increase in crime and ASB on the estate</a:t>
            </a:r>
          </a:p>
          <a:p>
            <a:endParaRPr lang="en-GB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Increase in support required by victim witness support</a:t>
            </a:r>
          </a:p>
          <a:p>
            <a:endParaRPr lang="en-GB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Increase in requests to move Berneslai Homes properties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4649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98aecb3-1140-4c39-ba32-475e770639e2">
      <Terms xmlns="http://schemas.microsoft.com/office/infopath/2007/PartnerControls"/>
    </lcf76f155ced4ddcb4097134ff3c332f>
    <TaxCatchAll xmlns="c8177400-b228-4923-a5bf-ef190b9ec218" xsi:nil="true"/>
    <CategoryDescription xmlns="http://schemas.microsoft.com/sharepoint.v3" xsi:nil="true"/>
    <date xmlns="798aecb3-1140-4c39-ba32-475e770639e2" xsi:nil="true"/>
    <SharedWithUsers xmlns="c8177400-b228-4923-a5bf-ef190b9ec218">
      <UserInfo>
        <DisplayName>Fairweather , Catherine (COMMUNITY SAFETY CO-ORDINATOR)</DisplayName>
        <AccountId>109</AccountId>
        <AccountType/>
      </UserInfo>
      <UserInfo>
        <DisplayName>Tennyson , Fiona (COMMUNITY SAFETY CO-ORDINATOR)</DisplayName>
        <AccountId>255</AccountId>
        <AccountType/>
      </UserInfo>
      <UserInfo>
        <DisplayName>Griffiths , Jill (COMMUNITY SAFETY CO-ORDINATOR)</DisplayName>
        <AccountId>136</AccountId>
        <AccountType/>
      </UserInfo>
      <UserInfo>
        <DisplayName>Brannan , Paul (HEAD OF SAFER BARNSLEY)</DisplayName>
        <AccountId>73</AccountId>
        <AccountType/>
      </UserInfo>
      <UserInfo>
        <DisplayName>Brannan , Jane (GROUP LEADER HOUSING &amp; COMMUNITY SAFETY)</DisplayName>
        <AccountId>71</AccountId>
        <AccountType/>
      </UserInfo>
      <UserInfo>
        <DisplayName>Heppenstall , Al (TEAM LEADER (HOUSING &amp; CASE MANAGEMENT))</DisplayName>
        <AccountId>1307</AccountId>
        <AccountType/>
      </UserInfo>
      <UserInfo>
        <DisplayName>Nicholls , Carolyn (TEAM LEADER COMMUNITY SAFETY &amp; ENVIRONMT)</DisplayName>
        <AccountId>197</AccountId>
        <AccountType/>
      </UserInfo>
      <UserInfo>
        <DisplayName>Gibson , Lisa (SENIOR OFFICER (SERVICE IMPROVEMENT))</DisplayName>
        <AccountId>4157</AccountId>
        <AccountType/>
      </UserInfo>
      <UserInfo>
        <DisplayName>Fairweather , Michael (CASE MANAGEMENT OFFICER)</DisplayName>
        <AccountId>111</AccountId>
        <AccountType/>
      </UserInfo>
      <UserInfo>
        <DisplayName>Stelling , Paul (SENIOR PRIVATE SECTOR HOUSING OFFICER)</DisplayName>
        <AccountId>229</AccountId>
        <AccountType/>
      </UserInfo>
      <UserInfo>
        <DisplayName>Davies , Paul (SENIOR OFFICER (CASE MANAGEMENT))</DisplayName>
        <AccountId>4367</AccountId>
        <AccountType/>
      </UserInfo>
      <UserInfo>
        <DisplayName>Hancock , Gail (SENIOR PRIVATE SECTOR HOUSING OFFICER)</DisplayName>
        <AccountId>135</AccountId>
        <AccountType/>
      </UserInfo>
      <UserInfo>
        <DisplayName>Barnaby , Andrew (COHESION &amp; PREVENT OFFICER)</DisplayName>
        <AccountId>1600</AccountId>
        <AccountType/>
      </UserInfo>
      <UserInfo>
        <DisplayName>Staniforth , Christine (STRAT MIGRATION ASYLUM &amp; REFUGEE OFFICER)</DisplayName>
        <AccountId>3373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6395D9321D7F4493B970C99D9B31B3" ma:contentTypeVersion="23" ma:contentTypeDescription="Create a new document." ma:contentTypeScope="" ma:versionID="ad0c1608b68c4627204274b9cedaff0d">
  <xsd:schema xmlns:xsd="http://www.w3.org/2001/XMLSchema" xmlns:xs="http://www.w3.org/2001/XMLSchema" xmlns:p="http://schemas.microsoft.com/office/2006/metadata/properties" xmlns:ns2="http://schemas.microsoft.com/sharepoint.v3" xmlns:ns3="c8177400-b228-4923-a5bf-ef190b9ec218" xmlns:ns4="798aecb3-1140-4c39-ba32-475e770639e2" targetNamespace="http://schemas.microsoft.com/office/2006/metadata/properties" ma:root="true" ma:fieldsID="0b53133c01f0f845be0180e99ee792e4" ns2:_="" ns3:_="" ns4:_="">
    <xsd:import namespace="http://schemas.microsoft.com/sharepoint.v3"/>
    <xsd:import namespace="c8177400-b228-4923-a5bf-ef190b9ec218"/>
    <xsd:import namespace="798aecb3-1140-4c39-ba32-475e770639e2"/>
    <xsd:element name="properties">
      <xsd:complexType>
        <xsd:sequence>
          <xsd:element name="documentManagement">
            <xsd:complexType>
              <xsd:all>
                <xsd:element ref="ns2:CategoryDescription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date" minOccurs="0"/>
                <xsd:element ref="ns4:MediaServiceOCR" minOccurs="0"/>
                <xsd:element ref="ns4:MediaServiceLocation" minOccurs="0"/>
                <xsd:element ref="ns4:MediaLengthInSeconds" minOccurs="0"/>
                <xsd:element ref="ns4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8" nillable="true" ma:displayName="Description" ma:indexed="true" ma:internalName="CategoryDescrip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177400-b228-4923-a5bf-ef190b9ec218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218eba6a-8bdf-4989-ae7d-4288ae96d154}" ma:internalName="TaxCatchAll" ma:showField="CatchAllData" ma:web="c8177400-b228-4923-a5bf-ef190b9ec2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8aecb3-1140-4c39-ba32-475e770639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date" ma:index="19" nillable="true" ma:displayName="date" ma:format="DateOnly" ma:internalName="date">
      <xsd:simpleType>
        <xsd:restriction base="dms:DateTime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bea54bfa-c754-41e3-b0e3-5b6fcaa026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3058DF-D976-4B9E-A8EF-7D918CE820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0B373C-B604-47D3-A22F-86E31D2C2F67}">
  <ds:schemaRefs>
    <ds:schemaRef ds:uri="http://purl.org/dc/dcmitype/"/>
    <ds:schemaRef ds:uri="http://schemas.microsoft.com/sharepoint.v3"/>
    <ds:schemaRef ds:uri="c8177400-b228-4923-a5bf-ef190b9ec218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798aecb3-1140-4c39-ba32-475e770639e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C98A3CC-142A-4437-B15C-16F771B6A0B7}">
  <ds:schemaRefs>
    <ds:schemaRef ds:uri="798aecb3-1140-4c39-ba32-475e770639e2"/>
    <ds:schemaRef ds:uri="c8177400-b228-4923-a5bf-ef190b9ec2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.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2583</TotalTime>
  <Words>1117</Words>
  <Application>Microsoft Office PowerPoint</Application>
  <PresentationFormat>Custom</PresentationFormat>
  <Paragraphs>192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Palatino Linotype</vt:lpstr>
      <vt:lpstr>Aptos Display</vt:lpstr>
      <vt:lpstr>Arial</vt:lpstr>
      <vt:lpstr>Calibri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Safer Communities Intelligence Overview</dc:title>
  <dc:creator>Tennyson , Fiona (COMMUNITY SAFETY CO-ORDINATOR)</dc:creator>
  <cp:lastModifiedBy>Davies , Paul (SENIOR OFFICER (CASE MANAGEMENT))</cp:lastModifiedBy>
  <cp:revision>9</cp:revision>
  <cp:lastPrinted>2024-03-07T09:09:25Z</cp:lastPrinted>
  <dcterms:created xsi:type="dcterms:W3CDTF">2006-08-16T00:00:00Z</dcterms:created>
  <dcterms:modified xsi:type="dcterms:W3CDTF">2024-07-22T06:52:55Z</dcterms:modified>
  <dc:identifier>DAFI08nYUZk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0x010100A16395D9321D7F4493B970C99D9B31B3</vt:lpwstr>
  </property>
  <property fmtid="{D5CDD505-2E9C-101B-9397-08002B2CF9AE}" pid="3" name="MediaServiceImageTags">
    <vt:lpwstr/>
  </property>
</Properties>
</file>